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9"/>
  </p:notesMasterIdLst>
  <p:sldIdLst>
    <p:sldId id="256" r:id="rId2"/>
    <p:sldId id="276" r:id="rId3"/>
    <p:sldId id="304" r:id="rId4"/>
    <p:sldId id="305" r:id="rId5"/>
    <p:sldId id="306" r:id="rId6"/>
    <p:sldId id="277" r:id="rId7"/>
    <p:sldId id="278" r:id="rId8"/>
    <p:sldId id="279" r:id="rId9"/>
    <p:sldId id="280" r:id="rId10"/>
    <p:sldId id="281" r:id="rId11"/>
    <p:sldId id="282" r:id="rId12"/>
    <p:sldId id="286" r:id="rId13"/>
    <p:sldId id="283" r:id="rId14"/>
    <p:sldId id="284" r:id="rId15"/>
    <p:sldId id="285" r:id="rId16"/>
    <p:sldId id="301" r:id="rId17"/>
    <p:sldId id="30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dith, Jeremy" initials="MJ" lastIdx="1" clrIdx="0">
    <p:extLst>
      <p:ext uri="{19B8F6BF-5375-455C-9EA6-DF929625EA0E}">
        <p15:presenceInfo xmlns:p15="http://schemas.microsoft.com/office/powerpoint/2012/main" userId="S-1-5-21-170422339-1359699126-1544898942-570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CC66FF"/>
    <a:srgbClr val="CC99FF"/>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3" autoAdjust="0"/>
    <p:restoredTop sz="94006" autoAdjust="0"/>
  </p:normalViewPr>
  <p:slideViewPr>
    <p:cSldViewPr snapToGrid="0">
      <p:cViewPr varScale="1">
        <p:scale>
          <a:sx n="92" d="100"/>
          <a:sy n="92" d="100"/>
        </p:scale>
        <p:origin x="108" y="762"/>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F146E-0890-4153-8AF3-6549E4457EA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5EDAEF79-5A27-4B4C-B086-BD06E9336798}">
      <dgm:prSet phldrT="[Text]" custT="1"/>
      <dgm:spPr>
        <a:solidFill>
          <a:srgbClr val="7030A0"/>
        </a:solidFill>
      </dgm:spPr>
      <dgm:t>
        <a:bodyPr/>
        <a:lstStyle/>
        <a:p>
          <a:r>
            <a:rPr lang="en-US" sz="1400" dirty="0"/>
            <a:t>Positive Behavioral Intervention &amp; Supports (PBIS)</a:t>
          </a:r>
        </a:p>
      </dgm:t>
      <dgm:extLst>
        <a:ext uri="{E40237B7-FDA0-4F09-8148-C483321AD2D9}">
          <dgm14:cNvPr xmlns:dgm14="http://schemas.microsoft.com/office/drawing/2010/diagram" id="0" name="" descr="Positive Behavioral Intervention &amp; Supports (PBIS)&#10; Tiered Systems of Student Support&#10;Clear, structured lessons that build off prior knowledge&#10; Instruction&#10;Use of student data to inform instructional shifts&#10; Teacher Effectiveness&#10;"/>
        </a:ext>
      </dgm:extLst>
    </dgm:pt>
    <dgm:pt modelId="{652035C1-4B7A-435F-9010-188FC3809DEB}" type="parTrans" cxnId="{B7AAAF6D-86BE-45F0-885D-CE7DB9C660A9}">
      <dgm:prSet/>
      <dgm:spPr/>
      <dgm:t>
        <a:bodyPr/>
        <a:lstStyle/>
        <a:p>
          <a:endParaRPr lang="en-US"/>
        </a:p>
      </dgm:t>
    </dgm:pt>
    <dgm:pt modelId="{4DA2D881-565B-4EF9-9C04-893E3335F888}" type="sibTrans" cxnId="{B7AAAF6D-86BE-45F0-885D-CE7DB9C660A9}">
      <dgm:prSet/>
      <dgm:spPr>
        <a:solidFill>
          <a:srgbClr val="7030A0"/>
        </a:solidFill>
      </dgm:spPr>
      <dgm:t>
        <a:bodyPr/>
        <a:lstStyle/>
        <a:p>
          <a:r>
            <a:rPr lang="en-US" dirty="0"/>
            <a:t>Response to Intervention (RTI)</a:t>
          </a:r>
        </a:p>
      </dgm:t>
    </dgm:pt>
    <dgm:pt modelId="{EEF71D5F-8D75-42F9-B90C-10719971CB34}">
      <dgm:prSet phldrT="[Text]" custT="1"/>
      <dgm:spPr/>
      <dgm:t>
        <a:bodyPr/>
        <a:lstStyle/>
        <a:p>
          <a:r>
            <a:rPr lang="en-US" sz="2000" dirty="0"/>
            <a:t>Tiered Systems of Student Support</a:t>
          </a:r>
        </a:p>
      </dgm:t>
      <dgm:extLst>
        <a:ext uri="{E40237B7-FDA0-4F09-8148-C483321AD2D9}">
          <dgm14:cNvPr xmlns:dgm14="http://schemas.microsoft.com/office/drawing/2010/diagram" id="0" name="" descr="Positive Behavioral Intervention &amp; Supports (PBIS)&#10; Tiered Systems of Student Support&#10;Clear, structured lessons that build off prior knowledge&#10; Instruction&#10;Use of student data to inform instructional shifts&#10; Teacher Effectiveness&#10;"/>
        </a:ext>
      </dgm:extLst>
    </dgm:pt>
    <dgm:pt modelId="{DD07B332-724A-4B89-A622-565D66FF9C82}" type="parTrans" cxnId="{657ED158-6E56-483F-97EC-A231933676F3}">
      <dgm:prSet/>
      <dgm:spPr/>
      <dgm:t>
        <a:bodyPr/>
        <a:lstStyle/>
        <a:p>
          <a:endParaRPr lang="en-US"/>
        </a:p>
      </dgm:t>
    </dgm:pt>
    <dgm:pt modelId="{BEBCF240-FA48-4C71-9DFF-FE35BF6165F4}" type="sibTrans" cxnId="{657ED158-6E56-483F-97EC-A231933676F3}">
      <dgm:prSet/>
      <dgm:spPr/>
      <dgm:t>
        <a:bodyPr/>
        <a:lstStyle/>
        <a:p>
          <a:endParaRPr lang="en-US"/>
        </a:p>
      </dgm:t>
    </dgm:pt>
    <dgm:pt modelId="{30F2FFDD-A294-4738-950F-11F12AC14E0F}">
      <dgm:prSet phldrT="[Text]"/>
      <dgm:spPr>
        <a:solidFill>
          <a:schemeClr val="accent6"/>
        </a:solidFill>
      </dgm:spPr>
      <dgm:t>
        <a:bodyPr/>
        <a:lstStyle/>
        <a:p>
          <a:r>
            <a:rPr lang="en-US" dirty="0"/>
            <a:t>Clear, structured lessons that build off prior knowledge</a:t>
          </a:r>
        </a:p>
      </dgm:t>
      <dgm:extLst>
        <a:ext uri="{E40237B7-FDA0-4F09-8148-C483321AD2D9}">
          <dgm14:cNvPr xmlns:dgm14="http://schemas.microsoft.com/office/drawing/2010/diagram" id="0" name="" descr="Positive Behavioral Intervention &amp; Supports (PBIS)&#10; Tiered Systems of Student Support&#10;Clear, structured lessons that build off prior knowledge&#10; Instruction&#10;Use of student data to inform instructional shifts&#10; Teacher Effectiveness&#10;"/>
        </a:ext>
      </dgm:extLst>
    </dgm:pt>
    <dgm:pt modelId="{A1B1C41A-CBDC-49C4-B444-E3BD73D2190C}" type="parTrans" cxnId="{C6B75CF3-4288-4D16-937C-DB528E0C3C5F}">
      <dgm:prSet/>
      <dgm:spPr/>
      <dgm:t>
        <a:bodyPr/>
        <a:lstStyle/>
        <a:p>
          <a:endParaRPr lang="en-US"/>
        </a:p>
      </dgm:t>
    </dgm:pt>
    <dgm:pt modelId="{2052EF06-F4CE-4124-B73F-60136D3BA185}" type="sibTrans" cxnId="{C6B75CF3-4288-4D16-937C-DB528E0C3C5F}">
      <dgm:prSet/>
      <dgm:spPr>
        <a:solidFill>
          <a:schemeClr val="accent6"/>
        </a:solidFill>
      </dgm:spPr>
      <dgm:t>
        <a:bodyPr/>
        <a:lstStyle/>
        <a:p>
          <a:r>
            <a:rPr lang="en-US" dirty="0"/>
            <a:t>Cycle of overt instruction, student engagement, feedback, and application of knowledge</a:t>
          </a:r>
        </a:p>
      </dgm:t>
    </dgm:pt>
    <dgm:pt modelId="{2B76CCE6-C39A-4432-82FE-0E6332D523F7}">
      <dgm:prSet phldrT="[Text]" custT="1"/>
      <dgm:spPr/>
      <dgm:t>
        <a:bodyPr/>
        <a:lstStyle/>
        <a:p>
          <a:r>
            <a:rPr lang="en-US" sz="2400" dirty="0"/>
            <a:t>Instruction</a:t>
          </a:r>
          <a:endParaRPr lang="en-US" sz="2800" dirty="0"/>
        </a:p>
      </dgm:t>
      <dgm:extLst>
        <a:ext uri="{E40237B7-FDA0-4F09-8148-C483321AD2D9}">
          <dgm14:cNvPr xmlns:dgm14="http://schemas.microsoft.com/office/drawing/2010/diagram" id="0" name="" descr="Positive Behavioral Intervention &amp; Supports (PBIS)&#10; Tiered Systems of Student Support&#10;Clear, structured lessons that build off prior knowledge&#10; Instruction&#10;Use of student data to inform instructional shifts&#10; Teacher Effectiveness&#10;"/>
        </a:ext>
      </dgm:extLst>
    </dgm:pt>
    <dgm:pt modelId="{972C8A23-F041-477C-9F20-AC6FE3F36986}" type="parTrans" cxnId="{265E4866-12AD-4F69-9F09-271F3A98EC2D}">
      <dgm:prSet/>
      <dgm:spPr/>
      <dgm:t>
        <a:bodyPr/>
        <a:lstStyle/>
        <a:p>
          <a:endParaRPr lang="en-US"/>
        </a:p>
      </dgm:t>
    </dgm:pt>
    <dgm:pt modelId="{82DBF974-E5E6-4EE6-9319-EE597EC88915}" type="sibTrans" cxnId="{265E4866-12AD-4F69-9F09-271F3A98EC2D}">
      <dgm:prSet/>
      <dgm:spPr/>
      <dgm:t>
        <a:bodyPr/>
        <a:lstStyle/>
        <a:p>
          <a:endParaRPr lang="en-US"/>
        </a:p>
      </dgm:t>
    </dgm:pt>
    <dgm:pt modelId="{0A60F630-6931-4C5E-B383-6DB5ADDF826A}">
      <dgm:prSet phldrT="[Text]" custT="1"/>
      <dgm:spPr>
        <a:solidFill>
          <a:schemeClr val="accent5">
            <a:lumMod val="75000"/>
          </a:schemeClr>
        </a:solidFill>
      </dgm:spPr>
      <dgm:t>
        <a:bodyPr/>
        <a:lstStyle/>
        <a:p>
          <a:r>
            <a:rPr lang="en-US" sz="1400" dirty="0"/>
            <a:t>Use of student data to inform instructional shifts</a:t>
          </a:r>
        </a:p>
      </dgm:t>
      <dgm:extLst>
        <a:ext uri="{E40237B7-FDA0-4F09-8148-C483321AD2D9}">
          <dgm14:cNvPr xmlns:dgm14="http://schemas.microsoft.com/office/drawing/2010/diagram" id="0" name="" descr="Positive Behavioral Intervention &amp; Supports (PBIS)&#10; Tiered Systems of Student Support&#10;Clear, structured lessons that build off prior knowledge&#10; Instruction&#10;Use of student data to inform instructional shifts&#10; Teacher Effectiveness&#10;"/>
        </a:ext>
      </dgm:extLst>
    </dgm:pt>
    <dgm:pt modelId="{8F84839A-6E39-45EE-A896-7FD797748460}" type="parTrans" cxnId="{52FD4F1F-95FC-4151-B0FC-F75984694F1A}">
      <dgm:prSet/>
      <dgm:spPr/>
      <dgm:t>
        <a:bodyPr/>
        <a:lstStyle/>
        <a:p>
          <a:endParaRPr lang="en-US"/>
        </a:p>
      </dgm:t>
    </dgm:pt>
    <dgm:pt modelId="{DF1142EC-32DE-48CE-8207-9DF6E4664997}" type="sibTrans" cxnId="{52FD4F1F-95FC-4151-B0FC-F75984694F1A}">
      <dgm:prSet/>
      <dgm:spPr>
        <a:solidFill>
          <a:schemeClr val="accent5">
            <a:lumMod val="75000"/>
          </a:schemeClr>
        </a:solidFill>
      </dgm:spPr>
      <dgm:t>
        <a:bodyPr/>
        <a:lstStyle/>
        <a:p>
          <a:r>
            <a:rPr lang="en-US" dirty="0"/>
            <a:t>Regular observation &amp; feedback on instructional techniques</a:t>
          </a:r>
        </a:p>
      </dgm:t>
    </dgm:pt>
    <dgm:pt modelId="{F1F9D9DB-E554-43C9-92A4-A592F54285E0}">
      <dgm:prSet phldrT="[Text]" custT="1"/>
      <dgm:spPr/>
      <dgm:t>
        <a:bodyPr/>
        <a:lstStyle/>
        <a:p>
          <a:r>
            <a:rPr lang="en-US" sz="2000" dirty="0"/>
            <a:t>Teacher Effectiveness</a:t>
          </a:r>
        </a:p>
      </dgm:t>
      <dgm:extLst>
        <a:ext uri="{E40237B7-FDA0-4F09-8148-C483321AD2D9}">
          <dgm14:cNvPr xmlns:dgm14="http://schemas.microsoft.com/office/drawing/2010/diagram" id="0" name="" descr="Positive Behavioral Intervention &amp; Supports (PBIS)&#10; Tiered Systems of Student Support&#10;Clear, structured lessons that build off prior knowledge&#10; Instruction&#10;Use of student data to inform instructional shifts&#10; Teacher Effectiveness&#10;"/>
        </a:ext>
      </dgm:extLst>
    </dgm:pt>
    <dgm:pt modelId="{84E66F33-BE00-48DF-B7B3-79919F8675A7}" type="parTrans" cxnId="{346A1ADB-20DE-409F-9729-8F8B2A9ACC18}">
      <dgm:prSet/>
      <dgm:spPr/>
      <dgm:t>
        <a:bodyPr/>
        <a:lstStyle/>
        <a:p>
          <a:endParaRPr lang="en-US"/>
        </a:p>
      </dgm:t>
    </dgm:pt>
    <dgm:pt modelId="{6380F126-324B-4E46-9888-80980B39DF90}" type="sibTrans" cxnId="{346A1ADB-20DE-409F-9729-8F8B2A9ACC18}">
      <dgm:prSet/>
      <dgm:spPr/>
      <dgm:t>
        <a:bodyPr/>
        <a:lstStyle/>
        <a:p>
          <a:endParaRPr lang="en-US"/>
        </a:p>
      </dgm:t>
    </dgm:pt>
    <dgm:pt modelId="{9E335238-1481-4066-AA03-E0AF478B0D7D}" type="pres">
      <dgm:prSet presAssocID="{BBEF146E-0890-4153-8AF3-6549E4457EA7}" presName="Name0" presStyleCnt="0">
        <dgm:presLayoutVars>
          <dgm:chMax/>
          <dgm:chPref/>
          <dgm:dir/>
          <dgm:animLvl val="lvl"/>
        </dgm:presLayoutVars>
      </dgm:prSet>
      <dgm:spPr/>
    </dgm:pt>
    <dgm:pt modelId="{0CF16658-4734-4C1B-AAAE-6C5B69BBB6FE}" type="pres">
      <dgm:prSet presAssocID="{5EDAEF79-5A27-4B4C-B086-BD06E9336798}" presName="composite" presStyleCnt="0"/>
      <dgm:spPr/>
    </dgm:pt>
    <dgm:pt modelId="{BFAE329E-E64A-4022-ADDC-DE5B38D4F839}" type="pres">
      <dgm:prSet presAssocID="{5EDAEF79-5A27-4B4C-B086-BD06E9336798}" presName="Parent1" presStyleLbl="node1" presStyleIdx="0" presStyleCnt="6">
        <dgm:presLayoutVars>
          <dgm:chMax val="1"/>
          <dgm:chPref val="1"/>
          <dgm:bulletEnabled val="1"/>
        </dgm:presLayoutVars>
      </dgm:prSet>
      <dgm:spPr/>
    </dgm:pt>
    <dgm:pt modelId="{72556516-594B-484E-8DFE-DFFE3CCF1600}" type="pres">
      <dgm:prSet presAssocID="{5EDAEF79-5A27-4B4C-B086-BD06E9336798}" presName="Childtext1" presStyleLbl="revTx" presStyleIdx="0" presStyleCnt="3">
        <dgm:presLayoutVars>
          <dgm:chMax val="0"/>
          <dgm:chPref val="0"/>
          <dgm:bulletEnabled val="1"/>
        </dgm:presLayoutVars>
      </dgm:prSet>
      <dgm:spPr/>
    </dgm:pt>
    <dgm:pt modelId="{FD226FBD-4059-477A-8EFF-B74702378385}" type="pres">
      <dgm:prSet presAssocID="{5EDAEF79-5A27-4B4C-B086-BD06E9336798}" presName="BalanceSpacing" presStyleCnt="0"/>
      <dgm:spPr/>
    </dgm:pt>
    <dgm:pt modelId="{C2071DA1-357F-4F1E-8036-C23A3ACCC8C9}" type="pres">
      <dgm:prSet presAssocID="{5EDAEF79-5A27-4B4C-B086-BD06E9336798}" presName="BalanceSpacing1" presStyleCnt="0"/>
      <dgm:spPr/>
    </dgm:pt>
    <dgm:pt modelId="{80293BCE-C081-4DD6-81B1-9034F94140D6}" type="pres">
      <dgm:prSet presAssocID="{4DA2D881-565B-4EF9-9C04-893E3335F888}" presName="Accent1Text" presStyleLbl="node1" presStyleIdx="1" presStyleCnt="6"/>
      <dgm:spPr/>
    </dgm:pt>
    <dgm:pt modelId="{2CE6DC98-0A5E-467B-86B4-BA414C52BF6A}" type="pres">
      <dgm:prSet presAssocID="{4DA2D881-565B-4EF9-9C04-893E3335F888}" presName="spaceBetweenRectangles" presStyleCnt="0"/>
      <dgm:spPr/>
    </dgm:pt>
    <dgm:pt modelId="{B4A5157B-E685-42A8-9212-A1D010E49C48}" type="pres">
      <dgm:prSet presAssocID="{30F2FFDD-A294-4738-950F-11F12AC14E0F}" presName="composite" presStyleCnt="0"/>
      <dgm:spPr/>
    </dgm:pt>
    <dgm:pt modelId="{EA532771-3ED7-470A-B832-983E19330896}" type="pres">
      <dgm:prSet presAssocID="{30F2FFDD-A294-4738-950F-11F12AC14E0F}" presName="Parent1" presStyleLbl="node1" presStyleIdx="2" presStyleCnt="6">
        <dgm:presLayoutVars>
          <dgm:chMax val="1"/>
          <dgm:chPref val="1"/>
          <dgm:bulletEnabled val="1"/>
        </dgm:presLayoutVars>
      </dgm:prSet>
      <dgm:spPr/>
    </dgm:pt>
    <dgm:pt modelId="{3A315DBF-5E70-4662-AC79-01931664F77B}" type="pres">
      <dgm:prSet presAssocID="{30F2FFDD-A294-4738-950F-11F12AC14E0F}" presName="Childtext1" presStyleLbl="revTx" presStyleIdx="1" presStyleCnt="3">
        <dgm:presLayoutVars>
          <dgm:chMax val="0"/>
          <dgm:chPref val="0"/>
          <dgm:bulletEnabled val="1"/>
        </dgm:presLayoutVars>
      </dgm:prSet>
      <dgm:spPr/>
    </dgm:pt>
    <dgm:pt modelId="{1B486E26-480D-4CBC-9EE9-1F22F7FAF333}" type="pres">
      <dgm:prSet presAssocID="{30F2FFDD-A294-4738-950F-11F12AC14E0F}" presName="BalanceSpacing" presStyleCnt="0"/>
      <dgm:spPr/>
    </dgm:pt>
    <dgm:pt modelId="{94CFBDAF-D814-43A2-BA49-D46BDFDD6512}" type="pres">
      <dgm:prSet presAssocID="{30F2FFDD-A294-4738-950F-11F12AC14E0F}" presName="BalanceSpacing1" presStyleCnt="0"/>
      <dgm:spPr/>
    </dgm:pt>
    <dgm:pt modelId="{10338D46-4C75-4B95-8ED4-2807D3115B4D}" type="pres">
      <dgm:prSet presAssocID="{2052EF06-F4CE-4124-B73F-60136D3BA185}" presName="Accent1Text" presStyleLbl="node1" presStyleIdx="3" presStyleCnt="6"/>
      <dgm:spPr/>
    </dgm:pt>
    <dgm:pt modelId="{086A84B4-8F85-4127-A60B-D10CF9382E96}" type="pres">
      <dgm:prSet presAssocID="{2052EF06-F4CE-4124-B73F-60136D3BA185}" presName="spaceBetweenRectangles" presStyleCnt="0"/>
      <dgm:spPr/>
    </dgm:pt>
    <dgm:pt modelId="{6A902562-3609-4D7C-8958-0BDF0851A013}" type="pres">
      <dgm:prSet presAssocID="{0A60F630-6931-4C5E-B383-6DB5ADDF826A}" presName="composite" presStyleCnt="0"/>
      <dgm:spPr/>
    </dgm:pt>
    <dgm:pt modelId="{F2F1BB94-0E60-4EF0-BFEB-2FCE9CF1BA3F}" type="pres">
      <dgm:prSet presAssocID="{0A60F630-6931-4C5E-B383-6DB5ADDF826A}" presName="Parent1" presStyleLbl="node1" presStyleIdx="4" presStyleCnt="6">
        <dgm:presLayoutVars>
          <dgm:chMax val="1"/>
          <dgm:chPref val="1"/>
          <dgm:bulletEnabled val="1"/>
        </dgm:presLayoutVars>
      </dgm:prSet>
      <dgm:spPr/>
    </dgm:pt>
    <dgm:pt modelId="{10138734-8168-43AF-8F13-4BF8FCE5BFCD}" type="pres">
      <dgm:prSet presAssocID="{0A60F630-6931-4C5E-B383-6DB5ADDF826A}" presName="Childtext1" presStyleLbl="revTx" presStyleIdx="2" presStyleCnt="3">
        <dgm:presLayoutVars>
          <dgm:chMax val="0"/>
          <dgm:chPref val="0"/>
          <dgm:bulletEnabled val="1"/>
        </dgm:presLayoutVars>
      </dgm:prSet>
      <dgm:spPr/>
    </dgm:pt>
    <dgm:pt modelId="{E1AA7B5B-8FF3-4FF9-A41F-736386C8D240}" type="pres">
      <dgm:prSet presAssocID="{0A60F630-6931-4C5E-B383-6DB5ADDF826A}" presName="BalanceSpacing" presStyleCnt="0"/>
      <dgm:spPr/>
    </dgm:pt>
    <dgm:pt modelId="{F0E38772-B439-4D15-85A1-04E9DDE40E69}" type="pres">
      <dgm:prSet presAssocID="{0A60F630-6931-4C5E-B383-6DB5ADDF826A}" presName="BalanceSpacing1" presStyleCnt="0"/>
      <dgm:spPr/>
    </dgm:pt>
    <dgm:pt modelId="{BADEE955-6BFF-491F-9113-DEA2641C9713}" type="pres">
      <dgm:prSet presAssocID="{DF1142EC-32DE-48CE-8207-9DF6E4664997}" presName="Accent1Text" presStyleLbl="node1" presStyleIdx="5" presStyleCnt="6"/>
      <dgm:spPr/>
    </dgm:pt>
  </dgm:ptLst>
  <dgm:cxnLst>
    <dgm:cxn modelId="{62AC1214-6E87-4EC4-9AD5-6918015A93B5}" type="presOf" srcId="{5EDAEF79-5A27-4B4C-B086-BD06E9336798}" destId="{BFAE329E-E64A-4022-ADDC-DE5B38D4F839}" srcOrd="0" destOrd="0" presId="urn:microsoft.com/office/officeart/2008/layout/AlternatingHexagons"/>
    <dgm:cxn modelId="{41C2F114-75D1-48B5-8F40-313FED85FC4E}" type="presOf" srcId="{0A60F630-6931-4C5E-B383-6DB5ADDF826A}" destId="{F2F1BB94-0E60-4EF0-BFEB-2FCE9CF1BA3F}" srcOrd="0" destOrd="0" presId="urn:microsoft.com/office/officeart/2008/layout/AlternatingHexagons"/>
    <dgm:cxn modelId="{90676419-5550-4EC9-8D28-ECE5C6A4043E}" type="presOf" srcId="{DF1142EC-32DE-48CE-8207-9DF6E4664997}" destId="{BADEE955-6BFF-491F-9113-DEA2641C9713}" srcOrd="0" destOrd="0" presId="urn:microsoft.com/office/officeart/2008/layout/AlternatingHexagons"/>
    <dgm:cxn modelId="{52FD4F1F-95FC-4151-B0FC-F75984694F1A}" srcId="{BBEF146E-0890-4153-8AF3-6549E4457EA7}" destId="{0A60F630-6931-4C5E-B383-6DB5ADDF826A}" srcOrd="2" destOrd="0" parTransId="{8F84839A-6E39-45EE-A896-7FD797748460}" sibTransId="{DF1142EC-32DE-48CE-8207-9DF6E4664997}"/>
    <dgm:cxn modelId="{DB3BE42D-5302-43AB-B32E-78E189660F0A}" type="presOf" srcId="{F1F9D9DB-E554-43C9-92A4-A592F54285E0}" destId="{10138734-8168-43AF-8F13-4BF8FCE5BFCD}" srcOrd="0" destOrd="0" presId="urn:microsoft.com/office/officeart/2008/layout/AlternatingHexagons"/>
    <dgm:cxn modelId="{BA302465-6041-4B4E-8283-9CEC0AF9F36E}" type="presOf" srcId="{EEF71D5F-8D75-42F9-B90C-10719971CB34}" destId="{72556516-594B-484E-8DFE-DFFE3CCF1600}" srcOrd="0" destOrd="0" presId="urn:microsoft.com/office/officeart/2008/layout/AlternatingHexagons"/>
    <dgm:cxn modelId="{265E4866-12AD-4F69-9F09-271F3A98EC2D}" srcId="{30F2FFDD-A294-4738-950F-11F12AC14E0F}" destId="{2B76CCE6-C39A-4432-82FE-0E6332D523F7}" srcOrd="0" destOrd="0" parTransId="{972C8A23-F041-477C-9F20-AC6FE3F36986}" sibTransId="{82DBF974-E5E6-4EE6-9319-EE597EC88915}"/>
    <dgm:cxn modelId="{B7AAAF6D-86BE-45F0-885D-CE7DB9C660A9}" srcId="{BBEF146E-0890-4153-8AF3-6549E4457EA7}" destId="{5EDAEF79-5A27-4B4C-B086-BD06E9336798}" srcOrd="0" destOrd="0" parTransId="{652035C1-4B7A-435F-9010-188FC3809DEB}" sibTransId="{4DA2D881-565B-4EF9-9C04-893E3335F888}"/>
    <dgm:cxn modelId="{9F235B78-6091-4844-8FA2-F56A8B1037CF}" type="presOf" srcId="{2B76CCE6-C39A-4432-82FE-0E6332D523F7}" destId="{3A315DBF-5E70-4662-AC79-01931664F77B}" srcOrd="0" destOrd="0" presId="urn:microsoft.com/office/officeart/2008/layout/AlternatingHexagons"/>
    <dgm:cxn modelId="{657ED158-6E56-483F-97EC-A231933676F3}" srcId="{5EDAEF79-5A27-4B4C-B086-BD06E9336798}" destId="{EEF71D5F-8D75-42F9-B90C-10719971CB34}" srcOrd="0" destOrd="0" parTransId="{DD07B332-724A-4B89-A622-565D66FF9C82}" sibTransId="{BEBCF240-FA48-4C71-9DFF-FE35BF6165F4}"/>
    <dgm:cxn modelId="{B4811DB9-600A-4A75-AB65-BA90690503BB}" type="presOf" srcId="{2052EF06-F4CE-4124-B73F-60136D3BA185}" destId="{10338D46-4C75-4B95-8ED4-2807D3115B4D}" srcOrd="0" destOrd="0" presId="urn:microsoft.com/office/officeart/2008/layout/AlternatingHexagons"/>
    <dgm:cxn modelId="{798950CC-EAC4-4992-A46F-A91D3AF5ADC6}" type="presOf" srcId="{4DA2D881-565B-4EF9-9C04-893E3335F888}" destId="{80293BCE-C081-4DD6-81B1-9034F94140D6}" srcOrd="0" destOrd="0" presId="urn:microsoft.com/office/officeart/2008/layout/AlternatingHexagons"/>
    <dgm:cxn modelId="{346A1ADB-20DE-409F-9729-8F8B2A9ACC18}" srcId="{0A60F630-6931-4C5E-B383-6DB5ADDF826A}" destId="{F1F9D9DB-E554-43C9-92A4-A592F54285E0}" srcOrd="0" destOrd="0" parTransId="{84E66F33-BE00-48DF-B7B3-79919F8675A7}" sibTransId="{6380F126-324B-4E46-9888-80980B39DF90}"/>
    <dgm:cxn modelId="{6F72CDF1-7BB6-4034-A44E-F98E663DCDF2}" type="presOf" srcId="{BBEF146E-0890-4153-8AF3-6549E4457EA7}" destId="{9E335238-1481-4066-AA03-E0AF478B0D7D}" srcOrd="0" destOrd="0" presId="urn:microsoft.com/office/officeart/2008/layout/AlternatingHexagons"/>
    <dgm:cxn modelId="{C6B75CF3-4288-4D16-937C-DB528E0C3C5F}" srcId="{BBEF146E-0890-4153-8AF3-6549E4457EA7}" destId="{30F2FFDD-A294-4738-950F-11F12AC14E0F}" srcOrd="1" destOrd="0" parTransId="{A1B1C41A-CBDC-49C4-B444-E3BD73D2190C}" sibTransId="{2052EF06-F4CE-4124-B73F-60136D3BA185}"/>
    <dgm:cxn modelId="{E8465AFE-64DC-4200-BD13-E8D89A084AF3}" type="presOf" srcId="{30F2FFDD-A294-4738-950F-11F12AC14E0F}" destId="{EA532771-3ED7-470A-B832-983E19330896}" srcOrd="0" destOrd="0" presId="urn:microsoft.com/office/officeart/2008/layout/AlternatingHexagons"/>
    <dgm:cxn modelId="{E1DD1B3D-F857-49CF-9FD4-B33E4D2B6524}" type="presParOf" srcId="{9E335238-1481-4066-AA03-E0AF478B0D7D}" destId="{0CF16658-4734-4C1B-AAAE-6C5B69BBB6FE}" srcOrd="0" destOrd="0" presId="urn:microsoft.com/office/officeart/2008/layout/AlternatingHexagons"/>
    <dgm:cxn modelId="{659ACB59-5309-4975-A4C3-CD21649F060F}" type="presParOf" srcId="{0CF16658-4734-4C1B-AAAE-6C5B69BBB6FE}" destId="{BFAE329E-E64A-4022-ADDC-DE5B38D4F839}" srcOrd="0" destOrd="0" presId="urn:microsoft.com/office/officeart/2008/layout/AlternatingHexagons"/>
    <dgm:cxn modelId="{A0E319A3-2721-41AA-9F16-6D574E935456}" type="presParOf" srcId="{0CF16658-4734-4C1B-AAAE-6C5B69BBB6FE}" destId="{72556516-594B-484E-8DFE-DFFE3CCF1600}" srcOrd="1" destOrd="0" presId="urn:microsoft.com/office/officeart/2008/layout/AlternatingHexagons"/>
    <dgm:cxn modelId="{7AD2F551-D2AC-4FD5-A30A-3A7E7A28A415}" type="presParOf" srcId="{0CF16658-4734-4C1B-AAAE-6C5B69BBB6FE}" destId="{FD226FBD-4059-477A-8EFF-B74702378385}" srcOrd="2" destOrd="0" presId="urn:microsoft.com/office/officeart/2008/layout/AlternatingHexagons"/>
    <dgm:cxn modelId="{8FE74361-D46E-4C9D-832C-3CFAF8DA5497}" type="presParOf" srcId="{0CF16658-4734-4C1B-AAAE-6C5B69BBB6FE}" destId="{C2071DA1-357F-4F1E-8036-C23A3ACCC8C9}" srcOrd="3" destOrd="0" presId="urn:microsoft.com/office/officeart/2008/layout/AlternatingHexagons"/>
    <dgm:cxn modelId="{5C6B0ABE-D976-4060-9E0F-E932E18723D9}" type="presParOf" srcId="{0CF16658-4734-4C1B-AAAE-6C5B69BBB6FE}" destId="{80293BCE-C081-4DD6-81B1-9034F94140D6}" srcOrd="4" destOrd="0" presId="urn:microsoft.com/office/officeart/2008/layout/AlternatingHexagons"/>
    <dgm:cxn modelId="{CA6F1DF2-9AA5-4CA8-ABC7-ED147113C9D1}" type="presParOf" srcId="{9E335238-1481-4066-AA03-E0AF478B0D7D}" destId="{2CE6DC98-0A5E-467B-86B4-BA414C52BF6A}" srcOrd="1" destOrd="0" presId="urn:microsoft.com/office/officeart/2008/layout/AlternatingHexagons"/>
    <dgm:cxn modelId="{424422B3-8EBD-42B6-A62F-7BB2F85C09D5}" type="presParOf" srcId="{9E335238-1481-4066-AA03-E0AF478B0D7D}" destId="{B4A5157B-E685-42A8-9212-A1D010E49C48}" srcOrd="2" destOrd="0" presId="urn:microsoft.com/office/officeart/2008/layout/AlternatingHexagons"/>
    <dgm:cxn modelId="{6DA81E41-B28F-4F84-AA1A-1D365B410C5F}" type="presParOf" srcId="{B4A5157B-E685-42A8-9212-A1D010E49C48}" destId="{EA532771-3ED7-470A-B832-983E19330896}" srcOrd="0" destOrd="0" presId="urn:microsoft.com/office/officeart/2008/layout/AlternatingHexagons"/>
    <dgm:cxn modelId="{9B7C0311-1286-442B-B57B-6E4808E374E3}" type="presParOf" srcId="{B4A5157B-E685-42A8-9212-A1D010E49C48}" destId="{3A315DBF-5E70-4662-AC79-01931664F77B}" srcOrd="1" destOrd="0" presId="urn:microsoft.com/office/officeart/2008/layout/AlternatingHexagons"/>
    <dgm:cxn modelId="{07A8BDBE-9671-4421-9B7C-0E93F09BDF77}" type="presParOf" srcId="{B4A5157B-E685-42A8-9212-A1D010E49C48}" destId="{1B486E26-480D-4CBC-9EE9-1F22F7FAF333}" srcOrd="2" destOrd="0" presId="urn:microsoft.com/office/officeart/2008/layout/AlternatingHexagons"/>
    <dgm:cxn modelId="{A2F27FEE-837D-4686-956C-1411EF127640}" type="presParOf" srcId="{B4A5157B-E685-42A8-9212-A1D010E49C48}" destId="{94CFBDAF-D814-43A2-BA49-D46BDFDD6512}" srcOrd="3" destOrd="0" presId="urn:microsoft.com/office/officeart/2008/layout/AlternatingHexagons"/>
    <dgm:cxn modelId="{D2C512FE-7552-49EC-B273-AFA9182BAF7A}" type="presParOf" srcId="{B4A5157B-E685-42A8-9212-A1D010E49C48}" destId="{10338D46-4C75-4B95-8ED4-2807D3115B4D}" srcOrd="4" destOrd="0" presId="urn:microsoft.com/office/officeart/2008/layout/AlternatingHexagons"/>
    <dgm:cxn modelId="{F2586776-8EBF-4786-9397-D19C6D752E41}" type="presParOf" srcId="{9E335238-1481-4066-AA03-E0AF478B0D7D}" destId="{086A84B4-8F85-4127-A60B-D10CF9382E96}" srcOrd="3" destOrd="0" presId="urn:microsoft.com/office/officeart/2008/layout/AlternatingHexagons"/>
    <dgm:cxn modelId="{6812F97B-F31C-4217-867B-38625F2DB20C}" type="presParOf" srcId="{9E335238-1481-4066-AA03-E0AF478B0D7D}" destId="{6A902562-3609-4D7C-8958-0BDF0851A013}" srcOrd="4" destOrd="0" presId="urn:microsoft.com/office/officeart/2008/layout/AlternatingHexagons"/>
    <dgm:cxn modelId="{DB5E1041-CD67-4E09-8CC2-64F06D5A6C94}" type="presParOf" srcId="{6A902562-3609-4D7C-8958-0BDF0851A013}" destId="{F2F1BB94-0E60-4EF0-BFEB-2FCE9CF1BA3F}" srcOrd="0" destOrd="0" presId="urn:microsoft.com/office/officeart/2008/layout/AlternatingHexagons"/>
    <dgm:cxn modelId="{5A88F3E6-3670-44B2-9E3D-59F08B9B3884}" type="presParOf" srcId="{6A902562-3609-4D7C-8958-0BDF0851A013}" destId="{10138734-8168-43AF-8F13-4BF8FCE5BFCD}" srcOrd="1" destOrd="0" presId="urn:microsoft.com/office/officeart/2008/layout/AlternatingHexagons"/>
    <dgm:cxn modelId="{AA8AB5E4-462E-41C3-9891-F59B208B8536}" type="presParOf" srcId="{6A902562-3609-4D7C-8958-0BDF0851A013}" destId="{E1AA7B5B-8FF3-4FF9-A41F-736386C8D240}" srcOrd="2" destOrd="0" presId="urn:microsoft.com/office/officeart/2008/layout/AlternatingHexagons"/>
    <dgm:cxn modelId="{BE473192-FD27-4138-9C74-58EF1D3726A1}" type="presParOf" srcId="{6A902562-3609-4D7C-8958-0BDF0851A013}" destId="{F0E38772-B439-4D15-85A1-04E9DDE40E69}" srcOrd="3" destOrd="0" presId="urn:microsoft.com/office/officeart/2008/layout/AlternatingHexagons"/>
    <dgm:cxn modelId="{BCC7B042-7418-412C-BD86-55E0C5680B3A}" type="presParOf" srcId="{6A902562-3609-4D7C-8958-0BDF0851A013}" destId="{BADEE955-6BFF-491F-9113-DEA2641C9713}"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7684C-60D5-4836-8998-AED1DAA7DF8B}"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n-US"/>
        </a:p>
      </dgm:t>
    </dgm:pt>
    <dgm:pt modelId="{D858BF56-20D2-4AA4-A4C5-7E74E3A328BC}">
      <dgm:prSet phldrT="[Text]" custT="1"/>
      <dgm:spPr>
        <a:solidFill>
          <a:schemeClr val="tx1">
            <a:lumMod val="65000"/>
            <a:lumOff val="35000"/>
          </a:schemeClr>
        </a:solidFill>
      </dgm:spPr>
      <dgm:t>
        <a:bodyPr/>
        <a:lstStyle/>
        <a:p>
          <a:r>
            <a:rPr lang="en-US" sz="2400" dirty="0"/>
            <a:t>Identify</a:t>
          </a:r>
        </a:p>
      </dgm:t>
    </dgm:pt>
    <dgm:pt modelId="{6F220C53-7AE0-415E-A1A4-EF40F4FC382A}" type="parTrans" cxnId="{9DE873ED-3D43-433A-BE2A-7C71CB0DC07B}">
      <dgm:prSet/>
      <dgm:spPr/>
      <dgm:t>
        <a:bodyPr/>
        <a:lstStyle/>
        <a:p>
          <a:endParaRPr lang="en-US"/>
        </a:p>
      </dgm:t>
    </dgm:pt>
    <dgm:pt modelId="{D44D2C5E-D5F0-4C35-82AB-A8DEFBBC5B51}" type="sibTrans" cxnId="{9DE873ED-3D43-433A-BE2A-7C71CB0DC07B}">
      <dgm:prSet/>
      <dgm:spPr/>
      <dgm:t>
        <a:bodyPr/>
        <a:lstStyle/>
        <a:p>
          <a:endParaRPr lang="en-US"/>
        </a:p>
      </dgm:t>
    </dgm:pt>
    <dgm:pt modelId="{B1176694-72A7-4E57-9018-96E3D5CBD5D0}">
      <dgm:prSet phldrT="[Text]" custT="1"/>
      <dgm:spPr/>
      <dgm:t>
        <a:bodyPr/>
        <a:lstStyle/>
        <a:p>
          <a:r>
            <a:rPr lang="en-US" sz="1600"/>
            <a:t> Assess needs</a:t>
          </a:r>
        </a:p>
      </dgm:t>
    </dgm:pt>
    <dgm:pt modelId="{99BA9105-BF80-4E3F-99EB-693138C3D105}" type="parTrans" cxnId="{548A1466-9FCE-4E4B-A7C6-B3921648D488}">
      <dgm:prSet/>
      <dgm:spPr/>
      <dgm:t>
        <a:bodyPr/>
        <a:lstStyle/>
        <a:p>
          <a:endParaRPr lang="en-US"/>
        </a:p>
      </dgm:t>
    </dgm:pt>
    <dgm:pt modelId="{7F65A24B-9808-4C52-BA03-3611D97A8896}" type="sibTrans" cxnId="{548A1466-9FCE-4E4B-A7C6-B3921648D488}">
      <dgm:prSet/>
      <dgm:spPr/>
      <dgm:t>
        <a:bodyPr/>
        <a:lstStyle/>
        <a:p>
          <a:endParaRPr lang="en-US"/>
        </a:p>
      </dgm:t>
    </dgm:pt>
    <dgm:pt modelId="{370D8EA9-AAF1-46A3-8846-D6306DDF2A95}">
      <dgm:prSet phldrT="[Text]" custT="1"/>
      <dgm:spPr>
        <a:solidFill>
          <a:srgbClr val="C7A4E4"/>
        </a:solidFill>
      </dgm:spPr>
      <dgm:t>
        <a:bodyPr/>
        <a:lstStyle/>
        <a:p>
          <a:r>
            <a:rPr lang="en-US" sz="2400" dirty="0"/>
            <a:t>Plan</a:t>
          </a:r>
        </a:p>
      </dgm:t>
    </dgm:pt>
    <dgm:pt modelId="{AC9C60DE-FF90-490F-9CBA-1F0F148BD8BD}" type="parTrans" cxnId="{72D13CD9-B41F-4822-BB94-96146AF3E5B5}">
      <dgm:prSet/>
      <dgm:spPr/>
      <dgm:t>
        <a:bodyPr/>
        <a:lstStyle/>
        <a:p>
          <a:endParaRPr lang="en-US"/>
        </a:p>
      </dgm:t>
    </dgm:pt>
    <dgm:pt modelId="{FC9CE146-D5F7-4DFC-97EE-E037DF9662CF}" type="sibTrans" cxnId="{72D13CD9-B41F-4822-BB94-96146AF3E5B5}">
      <dgm:prSet/>
      <dgm:spPr>
        <a:solidFill>
          <a:srgbClr val="C7A4E4"/>
        </a:solidFill>
      </dgm:spPr>
      <dgm:t>
        <a:bodyPr/>
        <a:lstStyle/>
        <a:p>
          <a:endParaRPr lang="en-US"/>
        </a:p>
      </dgm:t>
    </dgm:pt>
    <dgm:pt modelId="{10FBCA20-EB1E-42AE-BCE1-50D1AB59B30A}">
      <dgm:prSet phldrT="[Text]" custT="1"/>
      <dgm:spPr>
        <a:ln>
          <a:solidFill>
            <a:srgbClr val="C7A4E4"/>
          </a:solidFill>
        </a:ln>
      </dgm:spPr>
      <dgm:t>
        <a:bodyPr/>
        <a:lstStyle/>
        <a:p>
          <a:r>
            <a:rPr lang="en-US" sz="1600" dirty="0"/>
            <a:t> Assure  resources</a:t>
          </a:r>
        </a:p>
      </dgm:t>
    </dgm:pt>
    <dgm:pt modelId="{3F731C20-14C0-4036-8FC3-DF5C17FB3C38}" type="parTrans" cxnId="{EA5E19A3-74D4-4372-9122-F9F98E75F7CD}">
      <dgm:prSet/>
      <dgm:spPr/>
      <dgm:t>
        <a:bodyPr/>
        <a:lstStyle/>
        <a:p>
          <a:endParaRPr lang="en-US"/>
        </a:p>
      </dgm:t>
    </dgm:pt>
    <dgm:pt modelId="{918DA42B-37F4-44EA-A368-40719CE1D0FD}" type="sibTrans" cxnId="{EA5E19A3-74D4-4372-9122-F9F98E75F7CD}">
      <dgm:prSet/>
      <dgm:spPr/>
      <dgm:t>
        <a:bodyPr/>
        <a:lstStyle/>
        <a:p>
          <a:endParaRPr lang="en-US"/>
        </a:p>
      </dgm:t>
    </dgm:pt>
    <dgm:pt modelId="{0EA1018D-D2C0-4EDD-B465-822A03D893FE}">
      <dgm:prSet phldrT="[Text]" custT="1"/>
      <dgm:spPr>
        <a:solidFill>
          <a:srgbClr val="A860C8"/>
        </a:solidFill>
      </dgm:spPr>
      <dgm:t>
        <a:bodyPr/>
        <a:lstStyle/>
        <a:p>
          <a:r>
            <a:rPr lang="en-US" sz="2400" dirty="0"/>
            <a:t>Get Started</a:t>
          </a:r>
        </a:p>
      </dgm:t>
    </dgm:pt>
    <dgm:pt modelId="{B55B624F-F1D1-4409-BD06-61FD71B53DF3}" type="parTrans" cxnId="{20357226-6F6A-46FD-990C-60B90F7B945C}">
      <dgm:prSet/>
      <dgm:spPr/>
      <dgm:t>
        <a:bodyPr/>
        <a:lstStyle/>
        <a:p>
          <a:endParaRPr lang="en-US"/>
        </a:p>
      </dgm:t>
    </dgm:pt>
    <dgm:pt modelId="{F4B0D81B-53A5-4D27-9392-52C28034696C}" type="sibTrans" cxnId="{20357226-6F6A-46FD-990C-60B90F7B945C}">
      <dgm:prSet/>
      <dgm:spPr>
        <a:solidFill>
          <a:srgbClr val="A860C8"/>
        </a:solidFill>
      </dgm:spPr>
      <dgm:t>
        <a:bodyPr/>
        <a:lstStyle/>
        <a:p>
          <a:endParaRPr lang="en-US"/>
        </a:p>
      </dgm:t>
    </dgm:pt>
    <dgm:pt modelId="{99758184-B81F-4BB3-B60E-C5A4D5613EDE}">
      <dgm:prSet phldrT="[Text]" custT="1"/>
      <dgm:spPr>
        <a:ln>
          <a:solidFill>
            <a:srgbClr val="A860C8"/>
          </a:solidFill>
        </a:ln>
      </dgm:spPr>
      <dgm:t>
        <a:bodyPr/>
        <a:lstStyle/>
        <a:p>
          <a:r>
            <a:rPr lang="en-US" sz="1600" dirty="0"/>
            <a:t> Initiate EBIs</a:t>
          </a:r>
        </a:p>
      </dgm:t>
    </dgm:pt>
    <dgm:pt modelId="{BC49A7F3-72E7-4353-A6CC-307E6A8D3E27}" type="parTrans" cxnId="{A22D2A44-DD2B-4116-AD00-8E252A4C8E1C}">
      <dgm:prSet/>
      <dgm:spPr/>
      <dgm:t>
        <a:bodyPr/>
        <a:lstStyle/>
        <a:p>
          <a:endParaRPr lang="en-US"/>
        </a:p>
      </dgm:t>
    </dgm:pt>
    <dgm:pt modelId="{249AAC0E-F84A-4593-921D-BA6ED1728FE8}" type="sibTrans" cxnId="{A22D2A44-DD2B-4116-AD00-8E252A4C8E1C}">
      <dgm:prSet/>
      <dgm:spPr/>
      <dgm:t>
        <a:bodyPr/>
        <a:lstStyle/>
        <a:p>
          <a:endParaRPr lang="en-US"/>
        </a:p>
      </dgm:t>
    </dgm:pt>
    <dgm:pt modelId="{52B558AC-BDD6-45EA-B779-375F475F9CDC}">
      <dgm:prSet custT="1"/>
      <dgm:spPr>
        <a:solidFill>
          <a:srgbClr val="7030A0"/>
        </a:solidFill>
      </dgm:spPr>
      <dgm:t>
        <a:bodyPr/>
        <a:lstStyle/>
        <a:p>
          <a:r>
            <a:rPr lang="en-US" sz="2400" dirty="0"/>
            <a:t>Get Better</a:t>
          </a:r>
        </a:p>
      </dgm:t>
    </dgm:pt>
    <dgm:pt modelId="{552A35F6-6426-4A95-BB12-463405811B04}" type="parTrans" cxnId="{D3424590-22DD-427A-97D1-5C87E036A7CF}">
      <dgm:prSet/>
      <dgm:spPr/>
      <dgm:t>
        <a:bodyPr/>
        <a:lstStyle/>
        <a:p>
          <a:endParaRPr lang="en-US"/>
        </a:p>
      </dgm:t>
    </dgm:pt>
    <dgm:pt modelId="{72B5D0AE-5713-4869-8852-CD72A72F5C20}" type="sibTrans" cxnId="{D3424590-22DD-427A-97D1-5C87E036A7CF}">
      <dgm:prSet/>
      <dgm:spPr/>
      <dgm:t>
        <a:bodyPr/>
        <a:lstStyle/>
        <a:p>
          <a:endParaRPr lang="en-US"/>
        </a:p>
      </dgm:t>
    </dgm:pt>
    <dgm:pt modelId="{C02C6E11-5A86-43F5-BF6E-77ABCB553B85}">
      <dgm:prSet phldrT="[Text]" custT="1"/>
      <dgm:spPr/>
      <dgm:t>
        <a:bodyPr/>
        <a:lstStyle/>
        <a:p>
          <a:r>
            <a:rPr lang="en-US" sz="1600" dirty="0"/>
            <a:t> Explore options</a:t>
          </a:r>
        </a:p>
      </dgm:t>
    </dgm:pt>
    <dgm:pt modelId="{F8EEC2EF-1157-4C05-9BF3-7A866B932E40}" type="parTrans" cxnId="{8A26C961-4654-4262-90B9-9FD6FB395AA0}">
      <dgm:prSet/>
      <dgm:spPr/>
      <dgm:t>
        <a:bodyPr/>
        <a:lstStyle/>
        <a:p>
          <a:endParaRPr lang="en-US"/>
        </a:p>
      </dgm:t>
    </dgm:pt>
    <dgm:pt modelId="{600CB582-7837-44FC-9BCD-B21DC14D6D28}" type="sibTrans" cxnId="{8A26C961-4654-4262-90B9-9FD6FB395AA0}">
      <dgm:prSet/>
      <dgm:spPr/>
      <dgm:t>
        <a:bodyPr/>
        <a:lstStyle/>
        <a:p>
          <a:endParaRPr lang="en-US"/>
        </a:p>
      </dgm:t>
    </dgm:pt>
    <dgm:pt modelId="{401C3968-861C-4162-9422-D49E1504EB28}">
      <dgm:prSet phldrT="[Text]" custT="1"/>
      <dgm:spPr>
        <a:ln>
          <a:solidFill>
            <a:srgbClr val="C7A4E4"/>
          </a:solidFill>
        </a:ln>
      </dgm:spPr>
      <dgm:t>
        <a:bodyPr/>
        <a:lstStyle/>
        <a:p>
          <a:r>
            <a:rPr lang="en-US" sz="1600" dirty="0"/>
            <a:t> Develop ongoing supports</a:t>
          </a:r>
        </a:p>
      </dgm:t>
    </dgm:pt>
    <dgm:pt modelId="{56E37250-79E9-4055-BC87-682301D22864}" type="parTrans" cxnId="{7741C442-FB9D-4976-B2E5-3F85ECE599E9}">
      <dgm:prSet/>
      <dgm:spPr/>
      <dgm:t>
        <a:bodyPr/>
        <a:lstStyle/>
        <a:p>
          <a:endParaRPr lang="en-US"/>
        </a:p>
      </dgm:t>
    </dgm:pt>
    <dgm:pt modelId="{7F205A1E-1D07-497F-9206-776DD2BD701E}" type="sibTrans" cxnId="{7741C442-FB9D-4976-B2E5-3F85ECE599E9}">
      <dgm:prSet/>
      <dgm:spPr/>
      <dgm:t>
        <a:bodyPr/>
        <a:lstStyle/>
        <a:p>
          <a:endParaRPr lang="en-US"/>
        </a:p>
      </dgm:t>
    </dgm:pt>
    <dgm:pt modelId="{9D8C1572-AC9D-4C2F-8F56-1639A16B785C}">
      <dgm:prSet phldrT="[Text]" custT="1"/>
      <dgm:spPr/>
      <dgm:t>
        <a:bodyPr/>
        <a:lstStyle/>
        <a:p>
          <a:r>
            <a:rPr lang="en-US" sz="1600" dirty="0"/>
            <a:t> Examine fit and feasibility</a:t>
          </a:r>
        </a:p>
      </dgm:t>
    </dgm:pt>
    <dgm:pt modelId="{F2635A74-002A-47C8-92A5-3B07B79908FC}" type="parTrans" cxnId="{BC2CF2FB-CF58-4CC1-9129-A49B346330AF}">
      <dgm:prSet/>
      <dgm:spPr/>
      <dgm:t>
        <a:bodyPr/>
        <a:lstStyle/>
        <a:p>
          <a:endParaRPr lang="en-US"/>
        </a:p>
      </dgm:t>
    </dgm:pt>
    <dgm:pt modelId="{5B60D25C-9267-4EE8-80FC-09A95637CAE3}" type="sibTrans" cxnId="{BC2CF2FB-CF58-4CC1-9129-A49B346330AF}">
      <dgm:prSet/>
      <dgm:spPr/>
      <dgm:t>
        <a:bodyPr/>
        <a:lstStyle/>
        <a:p>
          <a:endParaRPr lang="en-US"/>
        </a:p>
      </dgm:t>
    </dgm:pt>
    <dgm:pt modelId="{75FBABA5-1F37-42FC-8ED7-3EB65D3AAD7A}">
      <dgm:prSet phldrT="[Text]" custT="1"/>
      <dgm:spPr>
        <a:ln>
          <a:solidFill>
            <a:srgbClr val="C7A4E4"/>
          </a:solidFill>
        </a:ln>
      </dgm:spPr>
      <dgm:t>
        <a:bodyPr/>
        <a:lstStyle/>
        <a:p>
          <a:r>
            <a:rPr lang="en-US" sz="1600" dirty="0"/>
            <a:t> Create teaming structures</a:t>
          </a:r>
        </a:p>
      </dgm:t>
    </dgm:pt>
    <dgm:pt modelId="{317FDB89-61FD-4628-9892-BB7E5F514607}" type="parTrans" cxnId="{D17779FD-0776-4C45-9F07-454BBDD08C65}">
      <dgm:prSet/>
      <dgm:spPr/>
      <dgm:t>
        <a:bodyPr/>
        <a:lstStyle/>
        <a:p>
          <a:endParaRPr lang="en-US"/>
        </a:p>
      </dgm:t>
    </dgm:pt>
    <dgm:pt modelId="{5033EAC3-4670-4FA8-BA65-1621DEA6DFFA}" type="sibTrans" cxnId="{D17779FD-0776-4C45-9F07-454BBDD08C65}">
      <dgm:prSet/>
      <dgm:spPr/>
      <dgm:t>
        <a:bodyPr/>
        <a:lstStyle/>
        <a:p>
          <a:endParaRPr lang="en-US"/>
        </a:p>
      </dgm:t>
    </dgm:pt>
    <dgm:pt modelId="{D1742C77-D818-4093-8591-A77D92C2B9C3}">
      <dgm:prSet phldrT="[Text]" custT="1"/>
      <dgm:spPr>
        <a:ln>
          <a:solidFill>
            <a:srgbClr val="A860C8"/>
          </a:solidFill>
        </a:ln>
      </dgm:spPr>
      <dgm:t>
        <a:bodyPr/>
        <a:lstStyle/>
        <a:p>
          <a:r>
            <a:rPr lang="en-US" sz="1600"/>
            <a:t> Implement fidelity measures</a:t>
          </a:r>
        </a:p>
      </dgm:t>
    </dgm:pt>
    <dgm:pt modelId="{CF62CA35-284D-4329-8FC6-B2CC374FA0B7}" type="parTrans" cxnId="{D3776ECE-34FD-46F6-A405-B0C6D87CA9A8}">
      <dgm:prSet/>
      <dgm:spPr/>
      <dgm:t>
        <a:bodyPr/>
        <a:lstStyle/>
        <a:p>
          <a:endParaRPr lang="en-US"/>
        </a:p>
      </dgm:t>
    </dgm:pt>
    <dgm:pt modelId="{3EEEF7DD-31C7-4639-A7EB-A941A2E58E32}" type="sibTrans" cxnId="{D3776ECE-34FD-46F6-A405-B0C6D87CA9A8}">
      <dgm:prSet/>
      <dgm:spPr/>
      <dgm:t>
        <a:bodyPr/>
        <a:lstStyle/>
        <a:p>
          <a:endParaRPr lang="en-US"/>
        </a:p>
      </dgm:t>
    </dgm:pt>
    <dgm:pt modelId="{52279581-DDCC-4405-B312-8ECBDEA265FB}">
      <dgm:prSet custT="1"/>
      <dgm:spPr>
        <a:ln>
          <a:solidFill>
            <a:srgbClr val="7030A0"/>
          </a:solidFill>
        </a:ln>
      </dgm:spPr>
      <dgm:t>
        <a:bodyPr/>
        <a:lstStyle/>
        <a:p>
          <a:r>
            <a:rPr lang="en-US" sz="1600" dirty="0"/>
            <a:t>Focus on consistency</a:t>
          </a:r>
        </a:p>
      </dgm:t>
    </dgm:pt>
    <dgm:pt modelId="{285F5CC4-60FA-404E-A4B9-43FA684D8032}" type="parTrans" cxnId="{732CA4F4-C329-4C0F-84FA-6A070FF6089B}">
      <dgm:prSet/>
      <dgm:spPr/>
      <dgm:t>
        <a:bodyPr/>
        <a:lstStyle/>
        <a:p>
          <a:endParaRPr lang="en-US"/>
        </a:p>
      </dgm:t>
    </dgm:pt>
    <dgm:pt modelId="{5627ED4A-4F01-41D3-96C7-BD1C4844C876}" type="sibTrans" cxnId="{732CA4F4-C329-4C0F-84FA-6A070FF6089B}">
      <dgm:prSet/>
      <dgm:spPr/>
      <dgm:t>
        <a:bodyPr/>
        <a:lstStyle/>
        <a:p>
          <a:endParaRPr lang="en-US"/>
        </a:p>
      </dgm:t>
    </dgm:pt>
    <dgm:pt modelId="{E0B1C531-EF29-49AA-B4C2-9431C346851E}">
      <dgm:prSet custT="1"/>
      <dgm:spPr>
        <a:ln>
          <a:solidFill>
            <a:srgbClr val="7030A0"/>
          </a:solidFill>
        </a:ln>
      </dgm:spPr>
      <dgm:t>
        <a:bodyPr/>
        <a:lstStyle/>
        <a:p>
          <a:r>
            <a:rPr lang="en-US" sz="1600" dirty="0"/>
            <a:t>Drive toward positive outcomes</a:t>
          </a:r>
        </a:p>
      </dgm:t>
    </dgm:pt>
    <dgm:pt modelId="{209608FF-6BF5-454B-9867-D4E29846F30E}" type="parTrans" cxnId="{68BDA7C0-227B-4706-B28A-BE3AC92225AD}">
      <dgm:prSet/>
      <dgm:spPr/>
      <dgm:t>
        <a:bodyPr/>
        <a:lstStyle/>
        <a:p>
          <a:endParaRPr lang="en-US"/>
        </a:p>
      </dgm:t>
    </dgm:pt>
    <dgm:pt modelId="{3E4A99C1-4E0F-4165-9BA2-014FB29EDE94}" type="sibTrans" cxnId="{68BDA7C0-227B-4706-B28A-BE3AC92225AD}">
      <dgm:prSet/>
      <dgm:spPr/>
      <dgm:t>
        <a:bodyPr/>
        <a:lstStyle/>
        <a:p>
          <a:endParaRPr lang="en-US"/>
        </a:p>
      </dgm:t>
    </dgm:pt>
    <dgm:pt modelId="{E00DB229-C767-49E8-B2C5-684D7D5BA4E3}">
      <dgm:prSet custT="1"/>
      <dgm:spPr>
        <a:ln>
          <a:solidFill>
            <a:srgbClr val="7030A0"/>
          </a:solidFill>
        </a:ln>
      </dgm:spPr>
      <dgm:t>
        <a:bodyPr/>
        <a:lstStyle/>
        <a:p>
          <a:r>
            <a:rPr lang="en-US" sz="1600" dirty="0"/>
            <a:t>Systematize behavior</a:t>
          </a:r>
        </a:p>
      </dgm:t>
    </dgm:pt>
    <dgm:pt modelId="{844617C9-FBE7-49A3-8111-CF7BAC3F0FBE}" type="parTrans" cxnId="{5A907566-2195-4B97-A18A-42D75A8E7878}">
      <dgm:prSet/>
      <dgm:spPr/>
      <dgm:t>
        <a:bodyPr/>
        <a:lstStyle/>
        <a:p>
          <a:endParaRPr lang="en-US"/>
        </a:p>
      </dgm:t>
    </dgm:pt>
    <dgm:pt modelId="{CC0B64A2-74B4-462B-9AA8-8AD68D5EBDCD}" type="sibTrans" cxnId="{5A907566-2195-4B97-A18A-42D75A8E7878}">
      <dgm:prSet/>
      <dgm:spPr/>
      <dgm:t>
        <a:bodyPr/>
        <a:lstStyle/>
        <a:p>
          <a:endParaRPr lang="en-US"/>
        </a:p>
      </dgm:t>
    </dgm:pt>
    <dgm:pt modelId="{A015AD79-575F-4A4F-B047-473DF8858B2F}">
      <dgm:prSet phldrT="[Text]" custT="1"/>
      <dgm:spPr>
        <a:ln>
          <a:solidFill>
            <a:srgbClr val="A860C8"/>
          </a:solidFill>
        </a:ln>
      </dgm:spPr>
      <dgm:t>
        <a:bodyPr/>
        <a:lstStyle/>
        <a:p>
          <a:r>
            <a:rPr lang="en-US" sz="1600" dirty="0"/>
            <a:t> Use data to improve supports</a:t>
          </a:r>
        </a:p>
      </dgm:t>
    </dgm:pt>
    <dgm:pt modelId="{B1383C1E-968D-4E4B-BE93-6B7302DCCEEB}" type="parTrans" cxnId="{61F133D2-E5E1-4809-8A63-E4683FE8CD46}">
      <dgm:prSet/>
      <dgm:spPr/>
      <dgm:t>
        <a:bodyPr/>
        <a:lstStyle/>
        <a:p>
          <a:endParaRPr lang="en-US"/>
        </a:p>
      </dgm:t>
    </dgm:pt>
    <dgm:pt modelId="{FD36D08D-2353-4A0A-9AD0-BEAC3E6546F5}" type="sibTrans" cxnId="{61F133D2-E5E1-4809-8A63-E4683FE8CD46}">
      <dgm:prSet/>
      <dgm:spPr/>
      <dgm:t>
        <a:bodyPr/>
        <a:lstStyle/>
        <a:p>
          <a:endParaRPr lang="en-US"/>
        </a:p>
      </dgm:t>
    </dgm:pt>
    <dgm:pt modelId="{01E7ACF6-9CE3-4FFA-8ED0-C50DC83C3847}">
      <dgm:prSet phldrT="[Text]" custT="1"/>
      <dgm:spPr/>
      <dgm:t>
        <a:bodyPr/>
        <a:lstStyle/>
        <a:p>
          <a:r>
            <a:rPr lang="en-US" sz="1600" dirty="0"/>
            <a:t> Examine strength of evidence</a:t>
          </a:r>
        </a:p>
      </dgm:t>
    </dgm:pt>
    <dgm:pt modelId="{1B906328-CC15-428C-BA42-F7170BAB38A7}" type="parTrans" cxnId="{A8C34C76-640B-4B76-93F9-DE771EA5643E}">
      <dgm:prSet/>
      <dgm:spPr/>
      <dgm:t>
        <a:bodyPr/>
        <a:lstStyle/>
        <a:p>
          <a:endParaRPr lang="en-US"/>
        </a:p>
      </dgm:t>
    </dgm:pt>
    <dgm:pt modelId="{EB219A87-9326-49B9-8213-9449D789C560}" type="sibTrans" cxnId="{A8C34C76-640B-4B76-93F9-DE771EA5643E}">
      <dgm:prSet/>
      <dgm:spPr/>
      <dgm:t>
        <a:bodyPr/>
        <a:lstStyle/>
        <a:p>
          <a:endParaRPr lang="en-US"/>
        </a:p>
      </dgm:t>
    </dgm:pt>
    <dgm:pt modelId="{D94FD9A8-80DF-4901-BF54-B54D6F097BAB}">
      <dgm:prSet phldrT="[Text]" custT="1"/>
      <dgm:spPr/>
      <dgm:t>
        <a:bodyPr/>
        <a:lstStyle/>
        <a:p>
          <a:r>
            <a:rPr lang="en-US" sz="1600" dirty="0"/>
            <a:t>Select EBI</a:t>
          </a:r>
        </a:p>
      </dgm:t>
    </dgm:pt>
    <dgm:pt modelId="{D9BD9FFF-5B51-45F1-B67D-615D261F9F78}" type="parTrans" cxnId="{80782079-8890-49BF-8C10-437AD25608E1}">
      <dgm:prSet/>
      <dgm:spPr/>
      <dgm:t>
        <a:bodyPr/>
        <a:lstStyle/>
        <a:p>
          <a:endParaRPr lang="en-US"/>
        </a:p>
      </dgm:t>
    </dgm:pt>
    <dgm:pt modelId="{F26A76A5-1049-4043-AAE2-4F0C1A009999}" type="sibTrans" cxnId="{80782079-8890-49BF-8C10-437AD25608E1}">
      <dgm:prSet/>
      <dgm:spPr/>
      <dgm:t>
        <a:bodyPr/>
        <a:lstStyle/>
        <a:p>
          <a:endParaRPr lang="en-US"/>
        </a:p>
      </dgm:t>
    </dgm:pt>
    <dgm:pt modelId="{F637A1BD-D325-4302-B446-9249F3E88873}" type="pres">
      <dgm:prSet presAssocID="{F367684C-60D5-4836-8998-AED1DAA7DF8B}" presName="linearFlow" presStyleCnt="0">
        <dgm:presLayoutVars>
          <dgm:dir/>
          <dgm:animLvl val="lvl"/>
          <dgm:resizeHandles val="exact"/>
        </dgm:presLayoutVars>
      </dgm:prSet>
      <dgm:spPr/>
    </dgm:pt>
    <dgm:pt modelId="{A027C07D-510C-4102-A39E-14F8F6EF354E}" type="pres">
      <dgm:prSet presAssocID="{D858BF56-20D2-4AA4-A4C5-7E74E3A328BC}" presName="composite" presStyleCnt="0"/>
      <dgm:spPr/>
    </dgm:pt>
    <dgm:pt modelId="{EBF913A0-67A9-47CF-8259-9F9DF3819092}" type="pres">
      <dgm:prSet presAssocID="{D858BF56-20D2-4AA4-A4C5-7E74E3A328BC}" presName="parTx" presStyleLbl="node1" presStyleIdx="0" presStyleCnt="4">
        <dgm:presLayoutVars>
          <dgm:chMax val="0"/>
          <dgm:chPref val="0"/>
          <dgm:bulletEnabled val="1"/>
        </dgm:presLayoutVars>
      </dgm:prSet>
      <dgm:spPr/>
    </dgm:pt>
    <dgm:pt modelId="{BF8C6816-8F14-454B-878C-DD562BA88744}" type="pres">
      <dgm:prSet presAssocID="{D858BF56-20D2-4AA4-A4C5-7E74E3A328BC}" presName="parSh" presStyleLbl="node1" presStyleIdx="0" presStyleCnt="4" custScaleX="107873" custScaleY="89535" custLinFactNeighborX="5403" custLinFactNeighborY="-5500"/>
      <dgm:spPr/>
    </dgm:pt>
    <dgm:pt modelId="{203D8AF1-1C4A-43E4-A3D6-D8228EB92A91}" type="pres">
      <dgm:prSet presAssocID="{D858BF56-20D2-4AA4-A4C5-7E74E3A328BC}" presName="desTx" presStyleLbl="fgAcc1" presStyleIdx="0" presStyleCnt="4" custScaleX="116778" custScaleY="64259" custLinFactNeighborX="13926" custLinFactNeighborY="-13456">
        <dgm:presLayoutVars>
          <dgm:bulletEnabled val="1"/>
        </dgm:presLayoutVars>
      </dgm:prSet>
      <dgm:spPr/>
    </dgm:pt>
    <dgm:pt modelId="{1789C2ED-72F7-45E6-8BFE-76A89746AAFD}" type="pres">
      <dgm:prSet presAssocID="{D44D2C5E-D5F0-4C35-82AB-A8DEFBBC5B51}" presName="sibTrans" presStyleLbl="sibTrans2D1" presStyleIdx="0" presStyleCnt="3" custLinFactNeighborX="-8156" custLinFactNeighborY="29848"/>
      <dgm:spPr/>
    </dgm:pt>
    <dgm:pt modelId="{1FA58C5F-0B84-40F7-AD8A-1D2E3B5DD766}" type="pres">
      <dgm:prSet presAssocID="{D44D2C5E-D5F0-4C35-82AB-A8DEFBBC5B51}" presName="connTx" presStyleLbl="sibTrans2D1" presStyleIdx="0" presStyleCnt="3"/>
      <dgm:spPr/>
    </dgm:pt>
    <dgm:pt modelId="{FF93C941-31BF-4675-B8D1-6713AB349B43}" type="pres">
      <dgm:prSet presAssocID="{370D8EA9-AAF1-46A3-8846-D6306DDF2A95}" presName="composite" presStyleCnt="0"/>
      <dgm:spPr/>
    </dgm:pt>
    <dgm:pt modelId="{626A4647-DA07-4D55-8E40-ED8ED195F87A}" type="pres">
      <dgm:prSet presAssocID="{370D8EA9-AAF1-46A3-8846-D6306DDF2A95}" presName="parTx" presStyleLbl="node1" presStyleIdx="0" presStyleCnt="4">
        <dgm:presLayoutVars>
          <dgm:chMax val="0"/>
          <dgm:chPref val="0"/>
          <dgm:bulletEnabled val="1"/>
        </dgm:presLayoutVars>
      </dgm:prSet>
      <dgm:spPr/>
    </dgm:pt>
    <dgm:pt modelId="{4DDE12F6-64A8-4A1C-BDDF-A590D735828A}" type="pres">
      <dgm:prSet presAssocID="{370D8EA9-AAF1-46A3-8846-D6306DDF2A95}" presName="parSh" presStyleLbl="node1" presStyleIdx="1" presStyleCnt="4" custScaleX="107873" custScaleY="100166" custLinFactNeighborX="5402" custLinFactNeighborY="-5500"/>
      <dgm:spPr/>
    </dgm:pt>
    <dgm:pt modelId="{E5999672-1D36-455D-8B71-DE814357DD06}" type="pres">
      <dgm:prSet presAssocID="{370D8EA9-AAF1-46A3-8846-D6306DDF2A95}" presName="desTx" presStyleLbl="fgAcc1" presStyleIdx="1" presStyleCnt="4" custScaleX="116634" custScaleY="64259" custLinFactNeighborX="13926" custLinFactNeighborY="-13456">
        <dgm:presLayoutVars>
          <dgm:bulletEnabled val="1"/>
        </dgm:presLayoutVars>
      </dgm:prSet>
      <dgm:spPr/>
    </dgm:pt>
    <dgm:pt modelId="{05158731-2F85-4622-A795-BC88514BF5E7}" type="pres">
      <dgm:prSet presAssocID="{FC9CE146-D5F7-4DFC-97EE-E037DF9662CF}" presName="sibTrans" presStyleLbl="sibTrans2D1" presStyleIdx="1" presStyleCnt="3" custLinFactNeighborX="-8558" custLinFactNeighborY="29848"/>
      <dgm:spPr/>
    </dgm:pt>
    <dgm:pt modelId="{290F6174-782B-4C2D-97B5-2A9C25690EC3}" type="pres">
      <dgm:prSet presAssocID="{FC9CE146-D5F7-4DFC-97EE-E037DF9662CF}" presName="connTx" presStyleLbl="sibTrans2D1" presStyleIdx="1" presStyleCnt="3"/>
      <dgm:spPr/>
    </dgm:pt>
    <dgm:pt modelId="{1F20A7FE-FF66-4881-97FE-A1B625687C44}" type="pres">
      <dgm:prSet presAssocID="{0EA1018D-D2C0-4EDD-B465-822A03D893FE}" presName="composite" presStyleCnt="0"/>
      <dgm:spPr/>
    </dgm:pt>
    <dgm:pt modelId="{5B45A747-EDBA-49F4-86E2-43F05E32EA06}" type="pres">
      <dgm:prSet presAssocID="{0EA1018D-D2C0-4EDD-B465-822A03D893FE}" presName="parTx" presStyleLbl="node1" presStyleIdx="1" presStyleCnt="4">
        <dgm:presLayoutVars>
          <dgm:chMax val="0"/>
          <dgm:chPref val="0"/>
          <dgm:bulletEnabled val="1"/>
        </dgm:presLayoutVars>
      </dgm:prSet>
      <dgm:spPr/>
    </dgm:pt>
    <dgm:pt modelId="{0163B7F9-F954-4F66-9A27-2ECAEF94B51A}" type="pres">
      <dgm:prSet presAssocID="{0EA1018D-D2C0-4EDD-B465-822A03D893FE}" presName="parSh" presStyleLbl="node1" presStyleIdx="2" presStyleCnt="4" custScaleX="107873" custScaleY="107037" custLinFactNeighborX="5402" custLinFactNeighborY="-5500"/>
      <dgm:spPr/>
    </dgm:pt>
    <dgm:pt modelId="{82218CCF-BBC8-492E-87BB-CA9EF1CE3141}" type="pres">
      <dgm:prSet presAssocID="{0EA1018D-D2C0-4EDD-B465-822A03D893FE}" presName="desTx" presStyleLbl="fgAcc1" presStyleIdx="2" presStyleCnt="4" custScaleX="116634" custScaleY="64259" custLinFactNeighborX="10401" custLinFactNeighborY="-12543">
        <dgm:presLayoutVars>
          <dgm:bulletEnabled val="1"/>
        </dgm:presLayoutVars>
      </dgm:prSet>
      <dgm:spPr/>
    </dgm:pt>
    <dgm:pt modelId="{2DE9EDCF-AC33-43EB-84BF-FC075862D5B5}" type="pres">
      <dgm:prSet presAssocID="{F4B0D81B-53A5-4D27-9392-52C28034696C}" presName="sibTrans" presStyleLbl="sibTrans2D1" presStyleIdx="2" presStyleCnt="3" custLinFactNeighborX="-8558" custLinFactNeighborY="29848"/>
      <dgm:spPr/>
    </dgm:pt>
    <dgm:pt modelId="{C13438C0-3F9B-40BB-815A-79384DE6A36B}" type="pres">
      <dgm:prSet presAssocID="{F4B0D81B-53A5-4D27-9392-52C28034696C}" presName="connTx" presStyleLbl="sibTrans2D1" presStyleIdx="2" presStyleCnt="3"/>
      <dgm:spPr/>
    </dgm:pt>
    <dgm:pt modelId="{6A5B01E4-9C8B-46B9-AD84-FFC86302592F}" type="pres">
      <dgm:prSet presAssocID="{52B558AC-BDD6-45EA-B779-375F475F9CDC}" presName="composite" presStyleCnt="0"/>
      <dgm:spPr/>
    </dgm:pt>
    <dgm:pt modelId="{D81DF872-788A-4C45-9F52-3040DE023C32}" type="pres">
      <dgm:prSet presAssocID="{52B558AC-BDD6-45EA-B779-375F475F9CDC}" presName="parTx" presStyleLbl="node1" presStyleIdx="2" presStyleCnt="4">
        <dgm:presLayoutVars>
          <dgm:chMax val="0"/>
          <dgm:chPref val="0"/>
          <dgm:bulletEnabled val="1"/>
        </dgm:presLayoutVars>
      </dgm:prSet>
      <dgm:spPr/>
    </dgm:pt>
    <dgm:pt modelId="{70715AED-FD50-490B-9EAB-B30A7B4FD45C}" type="pres">
      <dgm:prSet presAssocID="{52B558AC-BDD6-45EA-B779-375F475F9CDC}" presName="parSh" presStyleLbl="node1" presStyleIdx="3" presStyleCnt="4" custScaleX="107873" custScaleY="106608" custLinFactNeighborX="5402" custLinFactNeighborY="-2935"/>
      <dgm:spPr/>
    </dgm:pt>
    <dgm:pt modelId="{3AC67858-BEFA-4EF3-B2CC-BBEA951CAAEB}" type="pres">
      <dgm:prSet presAssocID="{52B558AC-BDD6-45EA-B779-375F475F9CDC}" presName="desTx" presStyleLbl="fgAcc1" presStyleIdx="3" presStyleCnt="4" custScaleX="116634" custScaleY="64259" custLinFactNeighborX="6684" custLinFactNeighborY="-13456">
        <dgm:presLayoutVars>
          <dgm:bulletEnabled val="1"/>
        </dgm:presLayoutVars>
      </dgm:prSet>
      <dgm:spPr/>
    </dgm:pt>
  </dgm:ptLst>
  <dgm:cxnLst>
    <dgm:cxn modelId="{B2994001-81AA-4AC9-844A-72AEA89C88FF}" type="presOf" srcId="{E00DB229-C767-49E8-B2C5-684D7D5BA4E3}" destId="{3AC67858-BEFA-4EF3-B2CC-BBEA951CAAEB}" srcOrd="0" destOrd="2" presId="urn:microsoft.com/office/officeart/2005/8/layout/process3"/>
    <dgm:cxn modelId="{F56D0F0F-B4C0-4F8B-A158-AF332214FEF8}" type="presOf" srcId="{0EA1018D-D2C0-4EDD-B465-822A03D893FE}" destId="{0163B7F9-F954-4F66-9A27-2ECAEF94B51A}" srcOrd="1" destOrd="0" presId="urn:microsoft.com/office/officeart/2005/8/layout/process3"/>
    <dgm:cxn modelId="{FE0BBD15-8167-4CDF-B5FE-B2B1FDEB7F86}" type="presOf" srcId="{52279581-DDCC-4405-B312-8ECBDEA265FB}" destId="{3AC67858-BEFA-4EF3-B2CC-BBEA951CAAEB}" srcOrd="0" destOrd="0" presId="urn:microsoft.com/office/officeart/2005/8/layout/process3"/>
    <dgm:cxn modelId="{05B4641B-CCF0-4A87-8510-D67198DF0B1A}" type="presOf" srcId="{370D8EA9-AAF1-46A3-8846-D6306DDF2A95}" destId="{4DDE12F6-64A8-4A1C-BDDF-A590D735828A}" srcOrd="1" destOrd="0" presId="urn:microsoft.com/office/officeart/2005/8/layout/process3"/>
    <dgm:cxn modelId="{543F0C25-11AF-4F8C-B23D-21642701CE74}" type="presOf" srcId="{E0B1C531-EF29-49AA-B4C2-9431C346851E}" destId="{3AC67858-BEFA-4EF3-B2CC-BBEA951CAAEB}" srcOrd="0" destOrd="1" presId="urn:microsoft.com/office/officeart/2005/8/layout/process3"/>
    <dgm:cxn modelId="{20357226-6F6A-46FD-990C-60B90F7B945C}" srcId="{F367684C-60D5-4836-8998-AED1DAA7DF8B}" destId="{0EA1018D-D2C0-4EDD-B465-822A03D893FE}" srcOrd="2" destOrd="0" parTransId="{B55B624F-F1D1-4409-BD06-61FD71B53DF3}" sibTransId="{F4B0D81B-53A5-4D27-9392-52C28034696C}"/>
    <dgm:cxn modelId="{07291929-31E4-4FC6-AFEC-E2F4823DE21B}" type="presOf" srcId="{FC9CE146-D5F7-4DFC-97EE-E037DF9662CF}" destId="{290F6174-782B-4C2D-97B5-2A9C25690EC3}" srcOrd="1" destOrd="0" presId="urn:microsoft.com/office/officeart/2005/8/layout/process3"/>
    <dgm:cxn modelId="{3AAF322B-CF51-4FCB-8D30-A49E1E2CE01C}" type="presOf" srcId="{D44D2C5E-D5F0-4C35-82AB-A8DEFBBC5B51}" destId="{1FA58C5F-0B84-40F7-AD8A-1D2E3B5DD766}" srcOrd="1" destOrd="0" presId="urn:microsoft.com/office/officeart/2005/8/layout/process3"/>
    <dgm:cxn modelId="{06773B5B-5853-4E17-993F-09D9D6F23084}" type="presOf" srcId="{52B558AC-BDD6-45EA-B779-375F475F9CDC}" destId="{D81DF872-788A-4C45-9F52-3040DE023C32}" srcOrd="0" destOrd="0" presId="urn:microsoft.com/office/officeart/2005/8/layout/process3"/>
    <dgm:cxn modelId="{8A26C961-4654-4262-90B9-9FD6FB395AA0}" srcId="{D858BF56-20D2-4AA4-A4C5-7E74E3A328BC}" destId="{C02C6E11-5A86-43F5-BF6E-77ABCB553B85}" srcOrd="1" destOrd="0" parTransId="{F8EEC2EF-1157-4C05-9BF3-7A866B932E40}" sibTransId="{600CB582-7837-44FC-9BCD-B21DC14D6D28}"/>
    <dgm:cxn modelId="{7741C442-FB9D-4976-B2E5-3F85ECE599E9}" srcId="{370D8EA9-AAF1-46A3-8846-D6306DDF2A95}" destId="{401C3968-861C-4162-9422-D49E1504EB28}" srcOrd="2" destOrd="0" parTransId="{56E37250-79E9-4055-BC87-682301D22864}" sibTransId="{7F205A1E-1D07-497F-9206-776DD2BD701E}"/>
    <dgm:cxn modelId="{A22D2A44-DD2B-4116-AD00-8E252A4C8E1C}" srcId="{0EA1018D-D2C0-4EDD-B465-822A03D893FE}" destId="{99758184-B81F-4BB3-B60E-C5A4D5613EDE}" srcOrd="0" destOrd="0" parTransId="{BC49A7F3-72E7-4353-A6CC-307E6A8D3E27}" sibTransId="{249AAC0E-F84A-4593-921D-BA6ED1728FE8}"/>
    <dgm:cxn modelId="{548A1466-9FCE-4E4B-A7C6-B3921648D488}" srcId="{D858BF56-20D2-4AA4-A4C5-7E74E3A328BC}" destId="{B1176694-72A7-4E57-9018-96E3D5CBD5D0}" srcOrd="0" destOrd="0" parTransId="{99BA9105-BF80-4E3F-99EB-693138C3D105}" sibTransId="{7F65A24B-9808-4C52-BA03-3611D97A8896}"/>
    <dgm:cxn modelId="{5A907566-2195-4B97-A18A-42D75A8E7878}" srcId="{52B558AC-BDD6-45EA-B779-375F475F9CDC}" destId="{E00DB229-C767-49E8-B2C5-684D7D5BA4E3}" srcOrd="2" destOrd="0" parTransId="{844617C9-FBE7-49A3-8111-CF7BAC3F0FBE}" sibTransId="{CC0B64A2-74B4-462B-9AA8-8AD68D5EBDCD}"/>
    <dgm:cxn modelId="{31071067-7300-46FF-8541-D3AFE866800A}" type="presOf" srcId="{9D8C1572-AC9D-4C2F-8F56-1639A16B785C}" destId="{203D8AF1-1C4A-43E4-A3D6-D8228EB92A91}" srcOrd="0" destOrd="3" presId="urn:microsoft.com/office/officeart/2005/8/layout/process3"/>
    <dgm:cxn modelId="{DDE0AD6B-3491-44F0-8A57-A15A66B1A04E}" type="presOf" srcId="{F4B0D81B-53A5-4D27-9392-52C28034696C}" destId="{C13438C0-3F9B-40BB-815A-79384DE6A36B}" srcOrd="1" destOrd="0" presId="urn:microsoft.com/office/officeart/2005/8/layout/process3"/>
    <dgm:cxn modelId="{40F08A70-7007-45AD-B1D7-3E6A6E4BF7B2}" type="presOf" srcId="{99758184-B81F-4BB3-B60E-C5A4D5613EDE}" destId="{82218CCF-BBC8-492E-87BB-CA9EF1CE3141}" srcOrd="0" destOrd="0" presId="urn:microsoft.com/office/officeart/2005/8/layout/process3"/>
    <dgm:cxn modelId="{B5BD8875-EAA5-45D0-8224-DD7729380FB3}" type="presOf" srcId="{75FBABA5-1F37-42FC-8ED7-3EB65D3AAD7A}" destId="{E5999672-1D36-455D-8B71-DE814357DD06}" srcOrd="0" destOrd="1" presId="urn:microsoft.com/office/officeart/2005/8/layout/process3"/>
    <dgm:cxn modelId="{A8C34C76-640B-4B76-93F9-DE771EA5643E}" srcId="{D858BF56-20D2-4AA4-A4C5-7E74E3A328BC}" destId="{01E7ACF6-9CE3-4FFA-8ED0-C50DC83C3847}" srcOrd="2" destOrd="0" parTransId="{1B906328-CC15-428C-BA42-F7170BAB38A7}" sibTransId="{EB219A87-9326-49B9-8213-9449D789C560}"/>
    <dgm:cxn modelId="{80782079-8890-49BF-8C10-437AD25608E1}" srcId="{D858BF56-20D2-4AA4-A4C5-7E74E3A328BC}" destId="{D94FD9A8-80DF-4901-BF54-B54D6F097BAB}" srcOrd="4" destOrd="0" parTransId="{D9BD9FFF-5B51-45F1-B67D-615D261F9F78}" sibTransId="{F26A76A5-1049-4043-AAE2-4F0C1A009999}"/>
    <dgm:cxn modelId="{8ABBCE88-D95E-432F-BC63-667151061945}" type="presOf" srcId="{401C3968-861C-4162-9422-D49E1504EB28}" destId="{E5999672-1D36-455D-8B71-DE814357DD06}" srcOrd="0" destOrd="2" presId="urn:microsoft.com/office/officeart/2005/8/layout/process3"/>
    <dgm:cxn modelId="{4901A98B-2303-4B55-80BC-3098C9B049AC}" type="presOf" srcId="{A015AD79-575F-4A4F-B047-473DF8858B2F}" destId="{82218CCF-BBC8-492E-87BB-CA9EF1CE3141}" srcOrd="0" destOrd="2" presId="urn:microsoft.com/office/officeart/2005/8/layout/process3"/>
    <dgm:cxn modelId="{D3424590-22DD-427A-97D1-5C87E036A7CF}" srcId="{F367684C-60D5-4836-8998-AED1DAA7DF8B}" destId="{52B558AC-BDD6-45EA-B779-375F475F9CDC}" srcOrd="3" destOrd="0" parTransId="{552A35F6-6426-4A95-BB12-463405811B04}" sibTransId="{72B5D0AE-5713-4869-8852-CD72A72F5C20}"/>
    <dgm:cxn modelId="{DD83629D-301D-4E98-9A64-08FB61F1FAF5}" type="presOf" srcId="{370D8EA9-AAF1-46A3-8846-D6306DDF2A95}" destId="{626A4647-DA07-4D55-8E40-ED8ED195F87A}" srcOrd="0" destOrd="0" presId="urn:microsoft.com/office/officeart/2005/8/layout/process3"/>
    <dgm:cxn modelId="{EA5E19A3-74D4-4372-9122-F9F98E75F7CD}" srcId="{370D8EA9-AAF1-46A3-8846-D6306DDF2A95}" destId="{10FBCA20-EB1E-42AE-BCE1-50D1AB59B30A}" srcOrd="0" destOrd="0" parTransId="{3F731C20-14C0-4036-8FC3-DF5C17FB3C38}" sibTransId="{918DA42B-37F4-44EA-A368-40719CE1D0FD}"/>
    <dgm:cxn modelId="{B032D6A3-9CB8-465A-8D3C-7720DA00DBA8}" type="presOf" srcId="{F367684C-60D5-4836-8998-AED1DAA7DF8B}" destId="{F637A1BD-D325-4302-B446-9249F3E88873}" srcOrd="0" destOrd="0" presId="urn:microsoft.com/office/officeart/2005/8/layout/process3"/>
    <dgm:cxn modelId="{594862A5-E134-45F4-9525-A09722F6D0A6}" type="presOf" srcId="{D858BF56-20D2-4AA4-A4C5-7E74E3A328BC}" destId="{BF8C6816-8F14-454B-878C-DD562BA88744}" srcOrd="1" destOrd="0" presId="urn:microsoft.com/office/officeart/2005/8/layout/process3"/>
    <dgm:cxn modelId="{18329EAE-E8CD-4D62-BE45-6BF2BE08BE4E}" type="presOf" srcId="{52B558AC-BDD6-45EA-B779-375F475F9CDC}" destId="{70715AED-FD50-490B-9EAB-B30A7B4FD45C}" srcOrd="1" destOrd="0" presId="urn:microsoft.com/office/officeart/2005/8/layout/process3"/>
    <dgm:cxn modelId="{739248B3-4678-4683-A96A-93AC99C37881}" type="presOf" srcId="{10FBCA20-EB1E-42AE-BCE1-50D1AB59B30A}" destId="{E5999672-1D36-455D-8B71-DE814357DD06}" srcOrd="0" destOrd="0" presId="urn:microsoft.com/office/officeart/2005/8/layout/process3"/>
    <dgm:cxn modelId="{3BBC05BB-B28A-4375-901F-EF5C2AF34132}" type="presOf" srcId="{F4B0D81B-53A5-4D27-9392-52C28034696C}" destId="{2DE9EDCF-AC33-43EB-84BF-FC075862D5B5}" srcOrd="0" destOrd="0" presId="urn:microsoft.com/office/officeart/2005/8/layout/process3"/>
    <dgm:cxn modelId="{9CE676BB-882A-4842-9B51-FD597EC21BEA}" type="presOf" srcId="{0EA1018D-D2C0-4EDD-B465-822A03D893FE}" destId="{5B45A747-EDBA-49F4-86E2-43F05E32EA06}" srcOrd="0" destOrd="0" presId="urn:microsoft.com/office/officeart/2005/8/layout/process3"/>
    <dgm:cxn modelId="{68BDA7C0-227B-4706-B28A-BE3AC92225AD}" srcId="{52B558AC-BDD6-45EA-B779-375F475F9CDC}" destId="{E0B1C531-EF29-49AA-B4C2-9431C346851E}" srcOrd="1" destOrd="0" parTransId="{209608FF-6BF5-454B-9867-D4E29846F30E}" sibTransId="{3E4A99C1-4E0F-4165-9BA2-014FB29EDE94}"/>
    <dgm:cxn modelId="{8DB979C3-494F-4348-A4C6-CB27BF507503}" type="presOf" srcId="{B1176694-72A7-4E57-9018-96E3D5CBD5D0}" destId="{203D8AF1-1C4A-43E4-A3D6-D8228EB92A91}" srcOrd="0" destOrd="0" presId="urn:microsoft.com/office/officeart/2005/8/layout/process3"/>
    <dgm:cxn modelId="{39D934CA-4C5B-4E16-AFAD-3C36D850E45D}" type="presOf" srcId="{D44D2C5E-D5F0-4C35-82AB-A8DEFBBC5B51}" destId="{1789C2ED-72F7-45E6-8BFE-76A89746AAFD}" srcOrd="0" destOrd="0" presId="urn:microsoft.com/office/officeart/2005/8/layout/process3"/>
    <dgm:cxn modelId="{D3776ECE-34FD-46F6-A405-B0C6D87CA9A8}" srcId="{0EA1018D-D2C0-4EDD-B465-822A03D893FE}" destId="{D1742C77-D818-4093-8591-A77D92C2B9C3}" srcOrd="1" destOrd="0" parTransId="{CF62CA35-284D-4329-8FC6-B2CC374FA0B7}" sibTransId="{3EEEF7DD-31C7-4639-A7EB-A941A2E58E32}"/>
    <dgm:cxn modelId="{61F133D2-E5E1-4809-8A63-E4683FE8CD46}" srcId="{0EA1018D-D2C0-4EDD-B465-822A03D893FE}" destId="{A015AD79-575F-4A4F-B047-473DF8858B2F}" srcOrd="2" destOrd="0" parTransId="{B1383C1E-968D-4E4B-BE93-6B7302DCCEEB}" sibTransId="{FD36D08D-2353-4A0A-9AD0-BEAC3E6546F5}"/>
    <dgm:cxn modelId="{72D13CD9-B41F-4822-BB94-96146AF3E5B5}" srcId="{F367684C-60D5-4836-8998-AED1DAA7DF8B}" destId="{370D8EA9-AAF1-46A3-8846-D6306DDF2A95}" srcOrd="1" destOrd="0" parTransId="{AC9C60DE-FF90-490F-9CBA-1F0F148BD8BD}" sibTransId="{FC9CE146-D5F7-4DFC-97EE-E037DF9662CF}"/>
    <dgm:cxn modelId="{C19465DA-8D57-480A-986B-F14B66664794}" type="presOf" srcId="{D94FD9A8-80DF-4901-BF54-B54D6F097BAB}" destId="{203D8AF1-1C4A-43E4-A3D6-D8228EB92A91}" srcOrd="0" destOrd="4" presId="urn:microsoft.com/office/officeart/2005/8/layout/process3"/>
    <dgm:cxn modelId="{055879DB-C9B1-4F64-A8E7-334F94D93CE8}" type="presOf" srcId="{D858BF56-20D2-4AA4-A4C5-7E74E3A328BC}" destId="{EBF913A0-67A9-47CF-8259-9F9DF3819092}" srcOrd="0" destOrd="0" presId="urn:microsoft.com/office/officeart/2005/8/layout/process3"/>
    <dgm:cxn modelId="{21E54CE0-56B7-4BDC-A14E-271BA71AB1DB}" type="presOf" srcId="{C02C6E11-5A86-43F5-BF6E-77ABCB553B85}" destId="{203D8AF1-1C4A-43E4-A3D6-D8228EB92A91}" srcOrd="0" destOrd="1" presId="urn:microsoft.com/office/officeart/2005/8/layout/process3"/>
    <dgm:cxn modelId="{EA12C4EC-C870-45AA-BF5D-403DF7C59709}" type="presOf" srcId="{FC9CE146-D5F7-4DFC-97EE-E037DF9662CF}" destId="{05158731-2F85-4622-A795-BC88514BF5E7}" srcOrd="0" destOrd="0" presId="urn:microsoft.com/office/officeart/2005/8/layout/process3"/>
    <dgm:cxn modelId="{9DE873ED-3D43-433A-BE2A-7C71CB0DC07B}" srcId="{F367684C-60D5-4836-8998-AED1DAA7DF8B}" destId="{D858BF56-20D2-4AA4-A4C5-7E74E3A328BC}" srcOrd="0" destOrd="0" parTransId="{6F220C53-7AE0-415E-A1A4-EF40F4FC382A}" sibTransId="{D44D2C5E-D5F0-4C35-82AB-A8DEFBBC5B51}"/>
    <dgm:cxn modelId="{855ECAED-2EB9-44E9-B369-E54CAFFBF83F}" type="presOf" srcId="{D1742C77-D818-4093-8591-A77D92C2B9C3}" destId="{82218CCF-BBC8-492E-87BB-CA9EF1CE3141}" srcOrd="0" destOrd="1" presId="urn:microsoft.com/office/officeart/2005/8/layout/process3"/>
    <dgm:cxn modelId="{06E30DF2-21D5-4888-9AA2-25CCCC86AE8C}" type="presOf" srcId="{01E7ACF6-9CE3-4FFA-8ED0-C50DC83C3847}" destId="{203D8AF1-1C4A-43E4-A3D6-D8228EB92A91}" srcOrd="0" destOrd="2" presId="urn:microsoft.com/office/officeart/2005/8/layout/process3"/>
    <dgm:cxn modelId="{732CA4F4-C329-4C0F-84FA-6A070FF6089B}" srcId="{52B558AC-BDD6-45EA-B779-375F475F9CDC}" destId="{52279581-DDCC-4405-B312-8ECBDEA265FB}" srcOrd="0" destOrd="0" parTransId="{285F5CC4-60FA-404E-A4B9-43FA684D8032}" sibTransId="{5627ED4A-4F01-41D3-96C7-BD1C4844C876}"/>
    <dgm:cxn modelId="{BC2CF2FB-CF58-4CC1-9129-A49B346330AF}" srcId="{D858BF56-20D2-4AA4-A4C5-7E74E3A328BC}" destId="{9D8C1572-AC9D-4C2F-8F56-1639A16B785C}" srcOrd="3" destOrd="0" parTransId="{F2635A74-002A-47C8-92A5-3B07B79908FC}" sibTransId="{5B60D25C-9267-4EE8-80FC-09A95637CAE3}"/>
    <dgm:cxn modelId="{D17779FD-0776-4C45-9F07-454BBDD08C65}" srcId="{370D8EA9-AAF1-46A3-8846-D6306DDF2A95}" destId="{75FBABA5-1F37-42FC-8ED7-3EB65D3AAD7A}" srcOrd="1" destOrd="0" parTransId="{317FDB89-61FD-4628-9892-BB7E5F514607}" sibTransId="{5033EAC3-4670-4FA8-BA65-1621DEA6DFFA}"/>
    <dgm:cxn modelId="{44E36D0D-8599-4C0A-9D34-551211A6BE68}" type="presParOf" srcId="{F637A1BD-D325-4302-B446-9249F3E88873}" destId="{A027C07D-510C-4102-A39E-14F8F6EF354E}" srcOrd="0" destOrd="0" presId="urn:microsoft.com/office/officeart/2005/8/layout/process3"/>
    <dgm:cxn modelId="{D4163424-A5CC-4FA3-9F67-D836FE2925E0}" type="presParOf" srcId="{A027C07D-510C-4102-A39E-14F8F6EF354E}" destId="{EBF913A0-67A9-47CF-8259-9F9DF3819092}" srcOrd="0" destOrd="0" presId="urn:microsoft.com/office/officeart/2005/8/layout/process3"/>
    <dgm:cxn modelId="{74F7416F-1519-4970-A79A-F78C5B41B7DF}" type="presParOf" srcId="{A027C07D-510C-4102-A39E-14F8F6EF354E}" destId="{BF8C6816-8F14-454B-878C-DD562BA88744}" srcOrd="1" destOrd="0" presId="urn:microsoft.com/office/officeart/2005/8/layout/process3"/>
    <dgm:cxn modelId="{EE5316C9-8E71-4AA1-87F7-DA8BED894AEC}" type="presParOf" srcId="{A027C07D-510C-4102-A39E-14F8F6EF354E}" destId="{203D8AF1-1C4A-43E4-A3D6-D8228EB92A91}" srcOrd="2" destOrd="0" presId="urn:microsoft.com/office/officeart/2005/8/layout/process3"/>
    <dgm:cxn modelId="{A910B1FB-3057-4DBF-A290-F1EED863B7A2}" type="presParOf" srcId="{F637A1BD-D325-4302-B446-9249F3E88873}" destId="{1789C2ED-72F7-45E6-8BFE-76A89746AAFD}" srcOrd="1" destOrd="0" presId="urn:microsoft.com/office/officeart/2005/8/layout/process3"/>
    <dgm:cxn modelId="{4211A878-A799-4F9B-A600-42ECD9B932C7}" type="presParOf" srcId="{1789C2ED-72F7-45E6-8BFE-76A89746AAFD}" destId="{1FA58C5F-0B84-40F7-AD8A-1D2E3B5DD766}" srcOrd="0" destOrd="0" presId="urn:microsoft.com/office/officeart/2005/8/layout/process3"/>
    <dgm:cxn modelId="{0D702235-852B-44E6-98D5-BCEC1B53E1D9}" type="presParOf" srcId="{F637A1BD-D325-4302-B446-9249F3E88873}" destId="{FF93C941-31BF-4675-B8D1-6713AB349B43}" srcOrd="2" destOrd="0" presId="urn:microsoft.com/office/officeart/2005/8/layout/process3"/>
    <dgm:cxn modelId="{5200E16B-A77C-4681-AA19-B2DAF9EA7A44}" type="presParOf" srcId="{FF93C941-31BF-4675-B8D1-6713AB349B43}" destId="{626A4647-DA07-4D55-8E40-ED8ED195F87A}" srcOrd="0" destOrd="0" presId="urn:microsoft.com/office/officeart/2005/8/layout/process3"/>
    <dgm:cxn modelId="{E25AB017-822D-45B0-BF50-F40F6101880E}" type="presParOf" srcId="{FF93C941-31BF-4675-B8D1-6713AB349B43}" destId="{4DDE12F6-64A8-4A1C-BDDF-A590D735828A}" srcOrd="1" destOrd="0" presId="urn:microsoft.com/office/officeart/2005/8/layout/process3"/>
    <dgm:cxn modelId="{A8431898-157F-482C-A7AE-B1369C083C3F}" type="presParOf" srcId="{FF93C941-31BF-4675-B8D1-6713AB349B43}" destId="{E5999672-1D36-455D-8B71-DE814357DD06}" srcOrd="2" destOrd="0" presId="urn:microsoft.com/office/officeart/2005/8/layout/process3"/>
    <dgm:cxn modelId="{8D94DBE5-5137-4EF6-BC43-0012C8D7864D}" type="presParOf" srcId="{F637A1BD-D325-4302-B446-9249F3E88873}" destId="{05158731-2F85-4622-A795-BC88514BF5E7}" srcOrd="3" destOrd="0" presId="urn:microsoft.com/office/officeart/2005/8/layout/process3"/>
    <dgm:cxn modelId="{1BA60BEC-2947-4202-A45C-BB8D3F4791FC}" type="presParOf" srcId="{05158731-2F85-4622-A795-BC88514BF5E7}" destId="{290F6174-782B-4C2D-97B5-2A9C25690EC3}" srcOrd="0" destOrd="0" presId="urn:microsoft.com/office/officeart/2005/8/layout/process3"/>
    <dgm:cxn modelId="{328E7915-2156-47F5-B2F1-33DFDECE7116}" type="presParOf" srcId="{F637A1BD-D325-4302-B446-9249F3E88873}" destId="{1F20A7FE-FF66-4881-97FE-A1B625687C44}" srcOrd="4" destOrd="0" presId="urn:microsoft.com/office/officeart/2005/8/layout/process3"/>
    <dgm:cxn modelId="{81978C0E-7BD8-4DBA-88CE-F1288F2D30F6}" type="presParOf" srcId="{1F20A7FE-FF66-4881-97FE-A1B625687C44}" destId="{5B45A747-EDBA-49F4-86E2-43F05E32EA06}" srcOrd="0" destOrd="0" presId="urn:microsoft.com/office/officeart/2005/8/layout/process3"/>
    <dgm:cxn modelId="{984285B1-92DF-4FDC-8066-3498088FD424}" type="presParOf" srcId="{1F20A7FE-FF66-4881-97FE-A1B625687C44}" destId="{0163B7F9-F954-4F66-9A27-2ECAEF94B51A}" srcOrd="1" destOrd="0" presId="urn:microsoft.com/office/officeart/2005/8/layout/process3"/>
    <dgm:cxn modelId="{54DE6918-1A61-4438-9F04-9BB8F2E81487}" type="presParOf" srcId="{1F20A7FE-FF66-4881-97FE-A1B625687C44}" destId="{82218CCF-BBC8-492E-87BB-CA9EF1CE3141}" srcOrd="2" destOrd="0" presId="urn:microsoft.com/office/officeart/2005/8/layout/process3"/>
    <dgm:cxn modelId="{409F639A-4C01-4BE2-A159-83517CFF70E9}" type="presParOf" srcId="{F637A1BD-D325-4302-B446-9249F3E88873}" destId="{2DE9EDCF-AC33-43EB-84BF-FC075862D5B5}" srcOrd="5" destOrd="0" presId="urn:microsoft.com/office/officeart/2005/8/layout/process3"/>
    <dgm:cxn modelId="{91A9E383-5982-4F46-8CB3-FCE6DA78A75D}" type="presParOf" srcId="{2DE9EDCF-AC33-43EB-84BF-FC075862D5B5}" destId="{C13438C0-3F9B-40BB-815A-79384DE6A36B}" srcOrd="0" destOrd="0" presId="urn:microsoft.com/office/officeart/2005/8/layout/process3"/>
    <dgm:cxn modelId="{1B4E29CF-4283-4FCF-BC60-B7DD38277E82}" type="presParOf" srcId="{F637A1BD-D325-4302-B446-9249F3E88873}" destId="{6A5B01E4-9C8B-46B9-AD84-FFC86302592F}" srcOrd="6" destOrd="0" presId="urn:microsoft.com/office/officeart/2005/8/layout/process3"/>
    <dgm:cxn modelId="{E2D3C13D-5171-466E-83DD-77341B8AAA55}" type="presParOf" srcId="{6A5B01E4-9C8B-46B9-AD84-FFC86302592F}" destId="{D81DF872-788A-4C45-9F52-3040DE023C32}" srcOrd="0" destOrd="0" presId="urn:microsoft.com/office/officeart/2005/8/layout/process3"/>
    <dgm:cxn modelId="{05EDA4C8-1FE9-4219-95E6-DC3B949F7AF4}" type="presParOf" srcId="{6A5B01E4-9C8B-46B9-AD84-FFC86302592F}" destId="{70715AED-FD50-490B-9EAB-B30A7B4FD45C}" srcOrd="1" destOrd="0" presId="urn:microsoft.com/office/officeart/2005/8/layout/process3"/>
    <dgm:cxn modelId="{B0E6C9A7-2A01-431C-873B-436D62560950}" type="presParOf" srcId="{6A5B01E4-9C8B-46B9-AD84-FFC86302592F}" destId="{3AC67858-BEFA-4EF3-B2CC-BBEA951CAAE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E418BD-41DB-47A4-81A0-18A727EB65F9}" type="doc">
      <dgm:prSet loTypeId="urn:microsoft.com/office/officeart/2005/8/layout/pyramid2" loCatId="list" qsTypeId="urn:microsoft.com/office/officeart/2005/8/quickstyle/simple1" qsCatId="simple" csTypeId="urn:microsoft.com/office/officeart/2005/8/colors/accent1_2" csCatId="accent1" phldr="1"/>
      <dgm:spPr/>
    </dgm:pt>
    <dgm:pt modelId="{2403DA7C-985D-4E76-A2A4-B949F7F26D58}">
      <dgm:prSet phldrT="[Text]"/>
      <dgm:spPr>
        <a:ln>
          <a:solidFill>
            <a:srgbClr val="A860C8"/>
          </a:solidFill>
        </a:ln>
      </dgm:spPr>
      <dgm:t>
        <a:bodyPr/>
        <a:lstStyle/>
        <a:p>
          <a:r>
            <a:rPr lang="en-US" dirty="0"/>
            <a:t>Strong</a:t>
          </a:r>
        </a:p>
      </dgm:t>
    </dgm:pt>
    <dgm:pt modelId="{418E1DAF-1D7D-4F47-BA4A-DD85EC1AEDA4}" type="parTrans" cxnId="{8C1189A5-1A03-4F46-A73F-7E04613C44FE}">
      <dgm:prSet/>
      <dgm:spPr/>
      <dgm:t>
        <a:bodyPr/>
        <a:lstStyle/>
        <a:p>
          <a:endParaRPr lang="en-US"/>
        </a:p>
      </dgm:t>
    </dgm:pt>
    <dgm:pt modelId="{C8290D12-6193-4D34-AD1E-7E4EE563D162}" type="sibTrans" cxnId="{8C1189A5-1A03-4F46-A73F-7E04613C44FE}">
      <dgm:prSet/>
      <dgm:spPr/>
      <dgm:t>
        <a:bodyPr/>
        <a:lstStyle/>
        <a:p>
          <a:endParaRPr lang="en-US"/>
        </a:p>
      </dgm:t>
    </dgm:pt>
    <dgm:pt modelId="{F4D88687-73B2-48B4-806D-4B4160149E93}">
      <dgm:prSet phldrT="[Text]"/>
      <dgm:spPr>
        <a:ln>
          <a:solidFill>
            <a:srgbClr val="A860C8"/>
          </a:solidFill>
        </a:ln>
      </dgm:spPr>
      <dgm:t>
        <a:bodyPr/>
        <a:lstStyle/>
        <a:p>
          <a:r>
            <a:rPr lang="en-US" dirty="0"/>
            <a:t>Moderate</a:t>
          </a:r>
        </a:p>
      </dgm:t>
    </dgm:pt>
    <dgm:pt modelId="{12956BF9-BD37-446F-8189-583EA8DB75F2}" type="parTrans" cxnId="{53412215-B7CA-402E-A951-CD16F1B2404E}">
      <dgm:prSet/>
      <dgm:spPr/>
      <dgm:t>
        <a:bodyPr/>
        <a:lstStyle/>
        <a:p>
          <a:endParaRPr lang="en-US"/>
        </a:p>
      </dgm:t>
    </dgm:pt>
    <dgm:pt modelId="{E195DCEA-48A4-4A78-8839-6FBA34B95F4C}" type="sibTrans" cxnId="{53412215-B7CA-402E-A951-CD16F1B2404E}">
      <dgm:prSet/>
      <dgm:spPr/>
      <dgm:t>
        <a:bodyPr/>
        <a:lstStyle/>
        <a:p>
          <a:endParaRPr lang="en-US"/>
        </a:p>
      </dgm:t>
    </dgm:pt>
    <dgm:pt modelId="{260E5366-7B00-425F-88DD-F58A01B65C5C}">
      <dgm:prSet phldrT="[Text]"/>
      <dgm:spPr>
        <a:ln>
          <a:solidFill>
            <a:srgbClr val="A860C8"/>
          </a:solidFill>
        </a:ln>
      </dgm:spPr>
      <dgm:t>
        <a:bodyPr/>
        <a:lstStyle/>
        <a:p>
          <a:r>
            <a:rPr lang="en-US" dirty="0"/>
            <a:t>Promising</a:t>
          </a:r>
        </a:p>
      </dgm:t>
    </dgm:pt>
    <dgm:pt modelId="{6A00E1C0-8D0F-4C2B-B1ED-9161C8E8A9C1}" type="parTrans" cxnId="{735FFAC8-3FA2-4417-8AA3-AF162DBA08AB}">
      <dgm:prSet/>
      <dgm:spPr/>
      <dgm:t>
        <a:bodyPr/>
        <a:lstStyle/>
        <a:p>
          <a:endParaRPr lang="en-US"/>
        </a:p>
      </dgm:t>
    </dgm:pt>
    <dgm:pt modelId="{87285A17-75D9-4C48-9A7D-6EEA6F203867}" type="sibTrans" cxnId="{735FFAC8-3FA2-4417-8AA3-AF162DBA08AB}">
      <dgm:prSet/>
      <dgm:spPr/>
      <dgm:t>
        <a:bodyPr/>
        <a:lstStyle/>
        <a:p>
          <a:endParaRPr lang="en-US"/>
        </a:p>
      </dgm:t>
    </dgm:pt>
    <dgm:pt modelId="{2BDE7858-F8FC-45B0-B281-204E128D99F8}">
      <dgm:prSet phldrT="[Text]"/>
      <dgm:spPr>
        <a:ln>
          <a:solidFill>
            <a:srgbClr val="A860C8"/>
          </a:solidFill>
        </a:ln>
      </dgm:spPr>
      <dgm:t>
        <a:bodyPr/>
        <a:lstStyle/>
        <a:p>
          <a:r>
            <a:rPr lang="en-US" dirty="0"/>
            <a:t>Based on a rationale</a:t>
          </a:r>
        </a:p>
      </dgm:t>
    </dgm:pt>
    <dgm:pt modelId="{5227C4CD-C00A-4BDB-BC1E-ADD1749F92E4}" type="parTrans" cxnId="{D0BAD49E-A039-44FB-A5C5-6EE81BDB6BA0}">
      <dgm:prSet/>
      <dgm:spPr/>
      <dgm:t>
        <a:bodyPr/>
        <a:lstStyle/>
        <a:p>
          <a:endParaRPr lang="en-US"/>
        </a:p>
      </dgm:t>
    </dgm:pt>
    <dgm:pt modelId="{4507F057-17F3-457F-9DC5-A6D54EF8CF1C}" type="sibTrans" cxnId="{D0BAD49E-A039-44FB-A5C5-6EE81BDB6BA0}">
      <dgm:prSet/>
      <dgm:spPr/>
      <dgm:t>
        <a:bodyPr/>
        <a:lstStyle/>
        <a:p>
          <a:endParaRPr lang="en-US"/>
        </a:p>
      </dgm:t>
    </dgm:pt>
    <dgm:pt modelId="{3BE3DF2C-ABF8-40FC-A6BA-5BAA49FA0137}" type="pres">
      <dgm:prSet presAssocID="{ABE418BD-41DB-47A4-81A0-18A727EB65F9}" presName="compositeShape" presStyleCnt="0">
        <dgm:presLayoutVars>
          <dgm:dir/>
          <dgm:resizeHandles/>
        </dgm:presLayoutVars>
      </dgm:prSet>
      <dgm:spPr/>
    </dgm:pt>
    <dgm:pt modelId="{1D54DEB3-B88D-41BC-BEDF-CD7FA753504B}" type="pres">
      <dgm:prSet presAssocID="{ABE418BD-41DB-47A4-81A0-18A727EB65F9}" presName="pyramid" presStyleLbl="node1" presStyleIdx="0" presStyleCnt="1" custAng="10800000" custLinFactNeighborX="2041" custLinFactNeighborY="2727"/>
      <dgm:spPr>
        <a:solidFill>
          <a:srgbClr val="7030A0"/>
        </a:solidFill>
        <a:ln>
          <a:noFill/>
        </a:ln>
      </dgm:spPr>
    </dgm:pt>
    <dgm:pt modelId="{5DFD3642-4092-44A4-BC87-8624BB91F5C4}" type="pres">
      <dgm:prSet presAssocID="{ABE418BD-41DB-47A4-81A0-18A727EB65F9}" presName="theList" presStyleCnt="0"/>
      <dgm:spPr/>
    </dgm:pt>
    <dgm:pt modelId="{1F7945DA-099C-499B-B2DB-9E53F50F6E9B}" type="pres">
      <dgm:prSet presAssocID="{2403DA7C-985D-4E76-A2A4-B949F7F26D58}" presName="aNode" presStyleLbl="fgAcc1" presStyleIdx="0" presStyleCnt="4">
        <dgm:presLayoutVars>
          <dgm:bulletEnabled val="1"/>
        </dgm:presLayoutVars>
      </dgm:prSet>
      <dgm:spPr/>
    </dgm:pt>
    <dgm:pt modelId="{925DAAAD-E76D-43C0-9191-7D2D70795AE3}" type="pres">
      <dgm:prSet presAssocID="{2403DA7C-985D-4E76-A2A4-B949F7F26D58}" presName="aSpace" presStyleCnt="0"/>
      <dgm:spPr/>
    </dgm:pt>
    <dgm:pt modelId="{3D558C06-CC72-4267-8F1D-9035AA033662}" type="pres">
      <dgm:prSet presAssocID="{F4D88687-73B2-48B4-806D-4B4160149E93}" presName="aNode" presStyleLbl="fgAcc1" presStyleIdx="1" presStyleCnt="4">
        <dgm:presLayoutVars>
          <dgm:bulletEnabled val="1"/>
        </dgm:presLayoutVars>
      </dgm:prSet>
      <dgm:spPr/>
    </dgm:pt>
    <dgm:pt modelId="{C671EC24-26A8-4AD2-8095-04B35BC39242}" type="pres">
      <dgm:prSet presAssocID="{F4D88687-73B2-48B4-806D-4B4160149E93}" presName="aSpace" presStyleCnt="0"/>
      <dgm:spPr/>
    </dgm:pt>
    <dgm:pt modelId="{1670DAFA-46A3-4BE0-B798-A7B0067CBADA}" type="pres">
      <dgm:prSet presAssocID="{260E5366-7B00-425F-88DD-F58A01B65C5C}" presName="aNode" presStyleLbl="fgAcc1" presStyleIdx="2" presStyleCnt="4" custLinFactNeighborX="0" custLinFactNeighborY="-1">
        <dgm:presLayoutVars>
          <dgm:bulletEnabled val="1"/>
        </dgm:presLayoutVars>
      </dgm:prSet>
      <dgm:spPr/>
    </dgm:pt>
    <dgm:pt modelId="{A96AB31E-C350-4288-AB6F-3895F047C41B}" type="pres">
      <dgm:prSet presAssocID="{260E5366-7B00-425F-88DD-F58A01B65C5C}" presName="aSpace" presStyleCnt="0"/>
      <dgm:spPr/>
    </dgm:pt>
    <dgm:pt modelId="{046DFD05-89ED-41DF-B8A9-BA5AE38F0F9D}" type="pres">
      <dgm:prSet presAssocID="{2BDE7858-F8FC-45B0-B281-204E128D99F8}" presName="aNode" presStyleLbl="fgAcc1" presStyleIdx="3" presStyleCnt="4">
        <dgm:presLayoutVars>
          <dgm:bulletEnabled val="1"/>
        </dgm:presLayoutVars>
      </dgm:prSet>
      <dgm:spPr/>
    </dgm:pt>
    <dgm:pt modelId="{F7E0B2BC-59F1-4EF4-97D6-BB1426171B8E}" type="pres">
      <dgm:prSet presAssocID="{2BDE7858-F8FC-45B0-B281-204E128D99F8}" presName="aSpace" presStyleCnt="0"/>
      <dgm:spPr/>
    </dgm:pt>
  </dgm:ptLst>
  <dgm:cxnLst>
    <dgm:cxn modelId="{53412215-B7CA-402E-A951-CD16F1B2404E}" srcId="{ABE418BD-41DB-47A4-81A0-18A727EB65F9}" destId="{F4D88687-73B2-48B4-806D-4B4160149E93}" srcOrd="1" destOrd="0" parTransId="{12956BF9-BD37-446F-8189-583EA8DB75F2}" sibTransId="{E195DCEA-48A4-4A78-8839-6FBA34B95F4C}"/>
    <dgm:cxn modelId="{87B99B2C-3E9B-4155-B80C-49333D9BB5D6}" type="presOf" srcId="{ABE418BD-41DB-47A4-81A0-18A727EB65F9}" destId="{3BE3DF2C-ABF8-40FC-A6BA-5BAA49FA0137}" srcOrd="0" destOrd="0" presId="urn:microsoft.com/office/officeart/2005/8/layout/pyramid2"/>
    <dgm:cxn modelId="{157E9C89-8547-40DF-8738-4573911AC4DC}" type="presOf" srcId="{260E5366-7B00-425F-88DD-F58A01B65C5C}" destId="{1670DAFA-46A3-4BE0-B798-A7B0067CBADA}" srcOrd="0" destOrd="0" presId="urn:microsoft.com/office/officeart/2005/8/layout/pyramid2"/>
    <dgm:cxn modelId="{D0BAD49E-A039-44FB-A5C5-6EE81BDB6BA0}" srcId="{ABE418BD-41DB-47A4-81A0-18A727EB65F9}" destId="{2BDE7858-F8FC-45B0-B281-204E128D99F8}" srcOrd="3" destOrd="0" parTransId="{5227C4CD-C00A-4BDB-BC1E-ADD1749F92E4}" sibTransId="{4507F057-17F3-457F-9DC5-A6D54EF8CF1C}"/>
    <dgm:cxn modelId="{8C1189A5-1A03-4F46-A73F-7E04613C44FE}" srcId="{ABE418BD-41DB-47A4-81A0-18A727EB65F9}" destId="{2403DA7C-985D-4E76-A2A4-B949F7F26D58}" srcOrd="0" destOrd="0" parTransId="{418E1DAF-1D7D-4F47-BA4A-DD85EC1AEDA4}" sibTransId="{C8290D12-6193-4D34-AD1E-7E4EE563D162}"/>
    <dgm:cxn modelId="{F55158BA-5A67-44AA-8FB7-334760945FAA}" type="presOf" srcId="{2BDE7858-F8FC-45B0-B281-204E128D99F8}" destId="{046DFD05-89ED-41DF-B8A9-BA5AE38F0F9D}" srcOrd="0" destOrd="0" presId="urn:microsoft.com/office/officeart/2005/8/layout/pyramid2"/>
    <dgm:cxn modelId="{735FFAC8-3FA2-4417-8AA3-AF162DBA08AB}" srcId="{ABE418BD-41DB-47A4-81A0-18A727EB65F9}" destId="{260E5366-7B00-425F-88DD-F58A01B65C5C}" srcOrd="2" destOrd="0" parTransId="{6A00E1C0-8D0F-4C2B-B1ED-9161C8E8A9C1}" sibTransId="{87285A17-75D9-4C48-9A7D-6EEA6F203867}"/>
    <dgm:cxn modelId="{CF1B28CF-3674-4DB8-B44C-F052B007ED19}" type="presOf" srcId="{F4D88687-73B2-48B4-806D-4B4160149E93}" destId="{3D558C06-CC72-4267-8F1D-9035AA033662}" srcOrd="0" destOrd="0" presId="urn:microsoft.com/office/officeart/2005/8/layout/pyramid2"/>
    <dgm:cxn modelId="{584E4BE5-635F-4449-8C25-B1706AFD7188}" type="presOf" srcId="{2403DA7C-985D-4E76-A2A4-B949F7F26D58}" destId="{1F7945DA-099C-499B-B2DB-9E53F50F6E9B}" srcOrd="0" destOrd="0" presId="urn:microsoft.com/office/officeart/2005/8/layout/pyramid2"/>
    <dgm:cxn modelId="{10B1ED9F-257A-4107-BDFA-082E89C158FD}" type="presParOf" srcId="{3BE3DF2C-ABF8-40FC-A6BA-5BAA49FA0137}" destId="{1D54DEB3-B88D-41BC-BEDF-CD7FA753504B}" srcOrd="0" destOrd="0" presId="urn:microsoft.com/office/officeart/2005/8/layout/pyramid2"/>
    <dgm:cxn modelId="{5CE34784-D3C9-4059-9749-0E8280A39622}" type="presParOf" srcId="{3BE3DF2C-ABF8-40FC-A6BA-5BAA49FA0137}" destId="{5DFD3642-4092-44A4-BC87-8624BB91F5C4}" srcOrd="1" destOrd="0" presId="urn:microsoft.com/office/officeart/2005/8/layout/pyramid2"/>
    <dgm:cxn modelId="{423D2488-4F1F-4A04-B4CA-191634EC7B06}" type="presParOf" srcId="{5DFD3642-4092-44A4-BC87-8624BB91F5C4}" destId="{1F7945DA-099C-499B-B2DB-9E53F50F6E9B}" srcOrd="0" destOrd="0" presId="urn:microsoft.com/office/officeart/2005/8/layout/pyramid2"/>
    <dgm:cxn modelId="{4157D2AD-858F-4D3D-8620-BCF26B7A3419}" type="presParOf" srcId="{5DFD3642-4092-44A4-BC87-8624BB91F5C4}" destId="{925DAAAD-E76D-43C0-9191-7D2D70795AE3}" srcOrd="1" destOrd="0" presId="urn:microsoft.com/office/officeart/2005/8/layout/pyramid2"/>
    <dgm:cxn modelId="{1F3C5F73-D28E-434B-A3D3-E3339A5FC81A}" type="presParOf" srcId="{5DFD3642-4092-44A4-BC87-8624BB91F5C4}" destId="{3D558C06-CC72-4267-8F1D-9035AA033662}" srcOrd="2" destOrd="0" presId="urn:microsoft.com/office/officeart/2005/8/layout/pyramid2"/>
    <dgm:cxn modelId="{0914F128-2C2D-4996-B676-618208F651A5}" type="presParOf" srcId="{5DFD3642-4092-44A4-BC87-8624BB91F5C4}" destId="{C671EC24-26A8-4AD2-8095-04B35BC39242}" srcOrd="3" destOrd="0" presId="urn:microsoft.com/office/officeart/2005/8/layout/pyramid2"/>
    <dgm:cxn modelId="{890AE3B8-1197-46B0-9BB9-CC1ABEAA38D4}" type="presParOf" srcId="{5DFD3642-4092-44A4-BC87-8624BB91F5C4}" destId="{1670DAFA-46A3-4BE0-B798-A7B0067CBADA}" srcOrd="4" destOrd="0" presId="urn:microsoft.com/office/officeart/2005/8/layout/pyramid2"/>
    <dgm:cxn modelId="{C31B5069-6FF5-448C-8805-F8D23CCB1F16}" type="presParOf" srcId="{5DFD3642-4092-44A4-BC87-8624BB91F5C4}" destId="{A96AB31E-C350-4288-AB6F-3895F047C41B}" srcOrd="5" destOrd="0" presId="urn:microsoft.com/office/officeart/2005/8/layout/pyramid2"/>
    <dgm:cxn modelId="{21084263-C91B-487B-995A-9DAA17AF0451}" type="presParOf" srcId="{5DFD3642-4092-44A4-BC87-8624BB91F5C4}" destId="{046DFD05-89ED-41DF-B8A9-BA5AE38F0F9D}" srcOrd="6" destOrd="0" presId="urn:microsoft.com/office/officeart/2005/8/layout/pyramid2"/>
    <dgm:cxn modelId="{19A80356-145E-4806-80FB-0650FCF2BCFA}" type="presParOf" srcId="{5DFD3642-4092-44A4-BC87-8624BB91F5C4}" destId="{F7E0B2BC-59F1-4EF4-97D6-BB1426171B8E}"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718198-5D84-48C0-A726-57A0E83369A3}" type="doc">
      <dgm:prSet loTypeId="urn:microsoft.com/office/officeart/2005/8/layout/chevron1" loCatId="process" qsTypeId="urn:microsoft.com/office/officeart/2005/8/quickstyle/simple1" qsCatId="simple" csTypeId="urn:microsoft.com/office/officeart/2005/8/colors/colorful1" csCatId="colorful" phldr="1"/>
      <dgm:spPr/>
    </dgm:pt>
    <dgm:pt modelId="{12F6EF0F-F854-46EF-A5F5-2CF9AB1C71D8}">
      <dgm:prSet phldrT="[Text]"/>
      <dgm:spPr>
        <a:solidFill>
          <a:srgbClr val="C7A4E4"/>
        </a:solidFill>
      </dgm:spPr>
      <dgm:t>
        <a:bodyPr/>
        <a:lstStyle/>
        <a:p>
          <a:r>
            <a:rPr lang="en-US" dirty="0"/>
            <a:t>Strength</a:t>
          </a:r>
        </a:p>
      </dgm:t>
    </dgm:pt>
    <dgm:pt modelId="{B521C149-CBE4-48C9-89EA-F473AC754024}" type="parTrans" cxnId="{D2E5C69F-E37B-4ECF-8466-C24716E2FC1E}">
      <dgm:prSet/>
      <dgm:spPr/>
      <dgm:t>
        <a:bodyPr/>
        <a:lstStyle/>
        <a:p>
          <a:endParaRPr lang="en-US"/>
        </a:p>
      </dgm:t>
    </dgm:pt>
    <dgm:pt modelId="{B787E51F-CD94-4329-B52C-E34F51D2CEB1}" type="sibTrans" cxnId="{D2E5C69F-E37B-4ECF-8466-C24716E2FC1E}">
      <dgm:prSet/>
      <dgm:spPr/>
      <dgm:t>
        <a:bodyPr/>
        <a:lstStyle/>
        <a:p>
          <a:endParaRPr lang="en-US"/>
        </a:p>
      </dgm:t>
    </dgm:pt>
    <dgm:pt modelId="{CAC9C35B-7149-463C-B449-852CE425EB84}">
      <dgm:prSet phldrT="[Text]"/>
      <dgm:spPr>
        <a:solidFill>
          <a:srgbClr val="A860C8"/>
        </a:solidFill>
      </dgm:spPr>
      <dgm:t>
        <a:bodyPr/>
        <a:lstStyle/>
        <a:p>
          <a:r>
            <a:rPr lang="en-US" dirty="0"/>
            <a:t>Fit</a:t>
          </a:r>
        </a:p>
      </dgm:t>
    </dgm:pt>
    <dgm:pt modelId="{AEAEA82A-7D9B-4EC0-9303-C3B90380E76C}" type="parTrans" cxnId="{D22F8077-A6C8-4C84-9357-5CA4A485FE72}">
      <dgm:prSet/>
      <dgm:spPr/>
      <dgm:t>
        <a:bodyPr/>
        <a:lstStyle/>
        <a:p>
          <a:endParaRPr lang="en-US"/>
        </a:p>
      </dgm:t>
    </dgm:pt>
    <dgm:pt modelId="{C97C04FD-20F5-444A-9888-0C52D91E8C9B}" type="sibTrans" cxnId="{D22F8077-A6C8-4C84-9357-5CA4A485FE72}">
      <dgm:prSet/>
      <dgm:spPr/>
      <dgm:t>
        <a:bodyPr/>
        <a:lstStyle/>
        <a:p>
          <a:endParaRPr lang="en-US"/>
        </a:p>
      </dgm:t>
    </dgm:pt>
    <dgm:pt modelId="{4BC83942-9440-4202-A0F7-95E85AD25B9C}">
      <dgm:prSet phldrT="[Text]"/>
      <dgm:spPr>
        <a:solidFill>
          <a:srgbClr val="7030A0"/>
        </a:solidFill>
      </dgm:spPr>
      <dgm:t>
        <a:bodyPr/>
        <a:lstStyle/>
        <a:p>
          <a:r>
            <a:rPr lang="en-US" dirty="0"/>
            <a:t>Capacity</a:t>
          </a:r>
        </a:p>
      </dgm:t>
    </dgm:pt>
    <dgm:pt modelId="{446E332D-636C-404D-AD39-6B86E3A27FC0}" type="parTrans" cxnId="{B05AFC9B-3CE5-4F26-9AAF-229E36F6044A}">
      <dgm:prSet/>
      <dgm:spPr/>
      <dgm:t>
        <a:bodyPr/>
        <a:lstStyle/>
        <a:p>
          <a:endParaRPr lang="en-US"/>
        </a:p>
      </dgm:t>
    </dgm:pt>
    <dgm:pt modelId="{B34527EC-A4CF-459A-B953-F23D0C171B66}" type="sibTrans" cxnId="{B05AFC9B-3CE5-4F26-9AAF-229E36F6044A}">
      <dgm:prSet/>
      <dgm:spPr/>
      <dgm:t>
        <a:bodyPr/>
        <a:lstStyle/>
        <a:p>
          <a:endParaRPr lang="en-US"/>
        </a:p>
      </dgm:t>
    </dgm:pt>
    <dgm:pt modelId="{E64D27FF-3D56-477E-9DED-6CA0043A6B33}" type="pres">
      <dgm:prSet presAssocID="{27718198-5D84-48C0-A726-57A0E83369A3}" presName="Name0" presStyleCnt="0">
        <dgm:presLayoutVars>
          <dgm:dir/>
          <dgm:animLvl val="lvl"/>
          <dgm:resizeHandles val="exact"/>
        </dgm:presLayoutVars>
      </dgm:prSet>
      <dgm:spPr/>
    </dgm:pt>
    <dgm:pt modelId="{E033BE1C-4DB4-463A-AA5B-FD2E54B15A9C}" type="pres">
      <dgm:prSet presAssocID="{12F6EF0F-F854-46EF-A5F5-2CF9AB1C71D8}" presName="parTxOnly" presStyleLbl="node1" presStyleIdx="0" presStyleCnt="3">
        <dgm:presLayoutVars>
          <dgm:chMax val="0"/>
          <dgm:chPref val="0"/>
          <dgm:bulletEnabled val="1"/>
        </dgm:presLayoutVars>
      </dgm:prSet>
      <dgm:spPr/>
    </dgm:pt>
    <dgm:pt modelId="{1254DFD1-93B4-431D-839D-A9C6F7FEFA0F}" type="pres">
      <dgm:prSet presAssocID="{B787E51F-CD94-4329-B52C-E34F51D2CEB1}" presName="parTxOnlySpace" presStyleCnt="0"/>
      <dgm:spPr/>
    </dgm:pt>
    <dgm:pt modelId="{92DD2CD0-BF8C-4548-94B5-FA44794AEDF3}" type="pres">
      <dgm:prSet presAssocID="{CAC9C35B-7149-463C-B449-852CE425EB84}" presName="parTxOnly" presStyleLbl="node1" presStyleIdx="1" presStyleCnt="3">
        <dgm:presLayoutVars>
          <dgm:chMax val="0"/>
          <dgm:chPref val="0"/>
          <dgm:bulletEnabled val="1"/>
        </dgm:presLayoutVars>
      </dgm:prSet>
      <dgm:spPr/>
    </dgm:pt>
    <dgm:pt modelId="{74F5FE9E-3E78-4B71-8BBE-EFF638120A25}" type="pres">
      <dgm:prSet presAssocID="{C97C04FD-20F5-444A-9888-0C52D91E8C9B}" presName="parTxOnlySpace" presStyleCnt="0"/>
      <dgm:spPr/>
    </dgm:pt>
    <dgm:pt modelId="{27298E53-81F7-4B85-9603-FE880AD182B4}" type="pres">
      <dgm:prSet presAssocID="{4BC83942-9440-4202-A0F7-95E85AD25B9C}" presName="parTxOnly" presStyleLbl="node1" presStyleIdx="2" presStyleCnt="3">
        <dgm:presLayoutVars>
          <dgm:chMax val="0"/>
          <dgm:chPref val="0"/>
          <dgm:bulletEnabled val="1"/>
        </dgm:presLayoutVars>
      </dgm:prSet>
      <dgm:spPr/>
    </dgm:pt>
  </dgm:ptLst>
  <dgm:cxnLst>
    <dgm:cxn modelId="{DA6E3163-765B-4201-8F55-3DB3FA6A3B2B}" type="presOf" srcId="{27718198-5D84-48C0-A726-57A0E83369A3}" destId="{E64D27FF-3D56-477E-9DED-6CA0043A6B33}" srcOrd="0" destOrd="0" presId="urn:microsoft.com/office/officeart/2005/8/layout/chevron1"/>
    <dgm:cxn modelId="{655DD66A-CBBF-4C6D-B918-BB99EC9BC0CC}" type="presOf" srcId="{12F6EF0F-F854-46EF-A5F5-2CF9AB1C71D8}" destId="{E033BE1C-4DB4-463A-AA5B-FD2E54B15A9C}" srcOrd="0" destOrd="0" presId="urn:microsoft.com/office/officeart/2005/8/layout/chevron1"/>
    <dgm:cxn modelId="{D22F8077-A6C8-4C84-9357-5CA4A485FE72}" srcId="{27718198-5D84-48C0-A726-57A0E83369A3}" destId="{CAC9C35B-7149-463C-B449-852CE425EB84}" srcOrd="1" destOrd="0" parTransId="{AEAEA82A-7D9B-4EC0-9303-C3B90380E76C}" sibTransId="{C97C04FD-20F5-444A-9888-0C52D91E8C9B}"/>
    <dgm:cxn modelId="{B05AFC9B-3CE5-4F26-9AAF-229E36F6044A}" srcId="{27718198-5D84-48C0-A726-57A0E83369A3}" destId="{4BC83942-9440-4202-A0F7-95E85AD25B9C}" srcOrd="2" destOrd="0" parTransId="{446E332D-636C-404D-AD39-6B86E3A27FC0}" sibTransId="{B34527EC-A4CF-459A-B953-F23D0C171B66}"/>
    <dgm:cxn modelId="{D2E5C69F-E37B-4ECF-8466-C24716E2FC1E}" srcId="{27718198-5D84-48C0-A726-57A0E83369A3}" destId="{12F6EF0F-F854-46EF-A5F5-2CF9AB1C71D8}" srcOrd="0" destOrd="0" parTransId="{B521C149-CBE4-48C9-89EA-F473AC754024}" sibTransId="{B787E51F-CD94-4329-B52C-E34F51D2CEB1}"/>
    <dgm:cxn modelId="{48D77EB6-7F69-46C2-BF7C-DD04511A85BF}" type="presOf" srcId="{CAC9C35B-7149-463C-B449-852CE425EB84}" destId="{92DD2CD0-BF8C-4548-94B5-FA44794AEDF3}" srcOrd="0" destOrd="0" presId="urn:microsoft.com/office/officeart/2005/8/layout/chevron1"/>
    <dgm:cxn modelId="{E94F9FD7-7ABF-4E73-B75A-047AC965534D}" type="presOf" srcId="{4BC83942-9440-4202-A0F7-95E85AD25B9C}" destId="{27298E53-81F7-4B85-9603-FE880AD182B4}" srcOrd="0" destOrd="0" presId="urn:microsoft.com/office/officeart/2005/8/layout/chevron1"/>
    <dgm:cxn modelId="{9F832CBF-DC19-4900-98BF-51341335DD16}" type="presParOf" srcId="{E64D27FF-3D56-477E-9DED-6CA0043A6B33}" destId="{E033BE1C-4DB4-463A-AA5B-FD2E54B15A9C}" srcOrd="0" destOrd="0" presId="urn:microsoft.com/office/officeart/2005/8/layout/chevron1"/>
    <dgm:cxn modelId="{68602725-ACA9-4E1E-8806-E6C01BC0BEC4}" type="presParOf" srcId="{E64D27FF-3D56-477E-9DED-6CA0043A6B33}" destId="{1254DFD1-93B4-431D-839D-A9C6F7FEFA0F}" srcOrd="1" destOrd="0" presId="urn:microsoft.com/office/officeart/2005/8/layout/chevron1"/>
    <dgm:cxn modelId="{BB743697-905A-4207-A7BB-DEF9AEDC043C}" type="presParOf" srcId="{E64D27FF-3D56-477E-9DED-6CA0043A6B33}" destId="{92DD2CD0-BF8C-4548-94B5-FA44794AEDF3}" srcOrd="2" destOrd="0" presId="urn:microsoft.com/office/officeart/2005/8/layout/chevron1"/>
    <dgm:cxn modelId="{E273809D-721D-4E80-98E9-1C4B1CDAB07E}" type="presParOf" srcId="{E64D27FF-3D56-477E-9DED-6CA0043A6B33}" destId="{74F5FE9E-3E78-4B71-8BBE-EFF638120A25}" srcOrd="3" destOrd="0" presId="urn:microsoft.com/office/officeart/2005/8/layout/chevron1"/>
    <dgm:cxn modelId="{890723B1-E577-45F4-A048-339D8DE62891}" type="presParOf" srcId="{E64D27FF-3D56-477E-9DED-6CA0043A6B33}" destId="{27298E53-81F7-4B85-9603-FE880AD182B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718198-5D84-48C0-A726-57A0E83369A3}" type="doc">
      <dgm:prSet loTypeId="urn:microsoft.com/office/officeart/2005/8/layout/chevron1" loCatId="process" qsTypeId="urn:microsoft.com/office/officeart/2005/8/quickstyle/simple1" qsCatId="simple" csTypeId="urn:microsoft.com/office/officeart/2005/8/colors/accent1_2" csCatId="accent1" phldr="1"/>
      <dgm:spPr/>
    </dgm:pt>
    <dgm:pt modelId="{12F6EF0F-F854-46EF-A5F5-2CF9AB1C71D8}">
      <dgm:prSet phldrT="[Text]"/>
      <dgm:spPr>
        <a:solidFill>
          <a:schemeClr val="accent1"/>
        </a:solidFill>
      </dgm:spPr>
      <dgm:t>
        <a:bodyPr/>
        <a:lstStyle/>
        <a:p>
          <a:r>
            <a:rPr lang="en-US" dirty="0"/>
            <a:t>Explore research</a:t>
          </a:r>
        </a:p>
      </dgm:t>
    </dgm:pt>
    <dgm:pt modelId="{B521C149-CBE4-48C9-89EA-F473AC754024}" type="parTrans" cxnId="{D2E5C69F-E37B-4ECF-8466-C24716E2FC1E}">
      <dgm:prSet/>
      <dgm:spPr/>
      <dgm:t>
        <a:bodyPr/>
        <a:lstStyle/>
        <a:p>
          <a:endParaRPr lang="en-US"/>
        </a:p>
      </dgm:t>
    </dgm:pt>
    <dgm:pt modelId="{B787E51F-CD94-4329-B52C-E34F51D2CEB1}" type="sibTrans" cxnId="{D2E5C69F-E37B-4ECF-8466-C24716E2FC1E}">
      <dgm:prSet/>
      <dgm:spPr/>
      <dgm:t>
        <a:bodyPr/>
        <a:lstStyle/>
        <a:p>
          <a:endParaRPr lang="en-US"/>
        </a:p>
      </dgm:t>
    </dgm:pt>
    <dgm:pt modelId="{CAC9C35B-7149-463C-B449-852CE425EB84}">
      <dgm:prSet phldrT="[Text]"/>
      <dgm:spPr>
        <a:solidFill>
          <a:schemeClr val="accent1">
            <a:lumMod val="75000"/>
          </a:schemeClr>
        </a:solidFill>
      </dgm:spPr>
      <dgm:t>
        <a:bodyPr/>
        <a:lstStyle/>
        <a:p>
          <a:r>
            <a:rPr lang="en-US" dirty="0"/>
            <a:t>Compare to Local Context</a:t>
          </a:r>
        </a:p>
      </dgm:t>
    </dgm:pt>
    <dgm:pt modelId="{AEAEA82A-7D9B-4EC0-9303-C3B90380E76C}" type="parTrans" cxnId="{D22F8077-A6C8-4C84-9357-5CA4A485FE72}">
      <dgm:prSet/>
      <dgm:spPr/>
      <dgm:t>
        <a:bodyPr/>
        <a:lstStyle/>
        <a:p>
          <a:endParaRPr lang="en-US"/>
        </a:p>
      </dgm:t>
    </dgm:pt>
    <dgm:pt modelId="{C97C04FD-20F5-444A-9888-0C52D91E8C9B}" type="sibTrans" cxnId="{D22F8077-A6C8-4C84-9357-5CA4A485FE72}">
      <dgm:prSet/>
      <dgm:spPr/>
      <dgm:t>
        <a:bodyPr/>
        <a:lstStyle/>
        <a:p>
          <a:endParaRPr lang="en-US"/>
        </a:p>
      </dgm:t>
    </dgm:pt>
    <dgm:pt modelId="{4BC83942-9440-4202-A0F7-95E85AD25B9C}">
      <dgm:prSet phldrT="[Text]"/>
      <dgm:spPr>
        <a:solidFill>
          <a:schemeClr val="accent1">
            <a:lumMod val="50000"/>
          </a:schemeClr>
        </a:solidFill>
      </dgm:spPr>
      <dgm:t>
        <a:bodyPr/>
        <a:lstStyle/>
        <a:p>
          <a:r>
            <a:rPr lang="en-US" dirty="0"/>
            <a:t>Determine readiness</a:t>
          </a:r>
        </a:p>
      </dgm:t>
    </dgm:pt>
    <dgm:pt modelId="{446E332D-636C-404D-AD39-6B86E3A27FC0}" type="parTrans" cxnId="{B05AFC9B-3CE5-4F26-9AAF-229E36F6044A}">
      <dgm:prSet/>
      <dgm:spPr/>
      <dgm:t>
        <a:bodyPr/>
        <a:lstStyle/>
        <a:p>
          <a:endParaRPr lang="en-US"/>
        </a:p>
      </dgm:t>
    </dgm:pt>
    <dgm:pt modelId="{B34527EC-A4CF-459A-B953-F23D0C171B66}" type="sibTrans" cxnId="{B05AFC9B-3CE5-4F26-9AAF-229E36F6044A}">
      <dgm:prSet/>
      <dgm:spPr/>
      <dgm:t>
        <a:bodyPr/>
        <a:lstStyle/>
        <a:p>
          <a:endParaRPr lang="en-US"/>
        </a:p>
      </dgm:t>
    </dgm:pt>
    <dgm:pt modelId="{E64D27FF-3D56-477E-9DED-6CA0043A6B33}" type="pres">
      <dgm:prSet presAssocID="{27718198-5D84-48C0-A726-57A0E83369A3}" presName="Name0" presStyleCnt="0">
        <dgm:presLayoutVars>
          <dgm:dir/>
          <dgm:animLvl val="lvl"/>
          <dgm:resizeHandles val="exact"/>
        </dgm:presLayoutVars>
      </dgm:prSet>
      <dgm:spPr/>
    </dgm:pt>
    <dgm:pt modelId="{E033BE1C-4DB4-463A-AA5B-FD2E54B15A9C}" type="pres">
      <dgm:prSet presAssocID="{12F6EF0F-F854-46EF-A5F5-2CF9AB1C71D8}" presName="parTxOnly" presStyleLbl="node1" presStyleIdx="0" presStyleCnt="3">
        <dgm:presLayoutVars>
          <dgm:chMax val="0"/>
          <dgm:chPref val="0"/>
          <dgm:bulletEnabled val="1"/>
        </dgm:presLayoutVars>
      </dgm:prSet>
      <dgm:spPr/>
    </dgm:pt>
    <dgm:pt modelId="{1254DFD1-93B4-431D-839D-A9C6F7FEFA0F}" type="pres">
      <dgm:prSet presAssocID="{B787E51F-CD94-4329-B52C-E34F51D2CEB1}" presName="parTxOnlySpace" presStyleCnt="0"/>
      <dgm:spPr/>
    </dgm:pt>
    <dgm:pt modelId="{92DD2CD0-BF8C-4548-94B5-FA44794AEDF3}" type="pres">
      <dgm:prSet presAssocID="{CAC9C35B-7149-463C-B449-852CE425EB84}" presName="parTxOnly" presStyleLbl="node1" presStyleIdx="1" presStyleCnt="3">
        <dgm:presLayoutVars>
          <dgm:chMax val="0"/>
          <dgm:chPref val="0"/>
          <dgm:bulletEnabled val="1"/>
        </dgm:presLayoutVars>
      </dgm:prSet>
      <dgm:spPr/>
    </dgm:pt>
    <dgm:pt modelId="{74F5FE9E-3E78-4B71-8BBE-EFF638120A25}" type="pres">
      <dgm:prSet presAssocID="{C97C04FD-20F5-444A-9888-0C52D91E8C9B}" presName="parTxOnlySpace" presStyleCnt="0"/>
      <dgm:spPr/>
    </dgm:pt>
    <dgm:pt modelId="{27298E53-81F7-4B85-9603-FE880AD182B4}" type="pres">
      <dgm:prSet presAssocID="{4BC83942-9440-4202-A0F7-95E85AD25B9C}" presName="parTxOnly" presStyleLbl="node1" presStyleIdx="2" presStyleCnt="3">
        <dgm:presLayoutVars>
          <dgm:chMax val="0"/>
          <dgm:chPref val="0"/>
          <dgm:bulletEnabled val="1"/>
        </dgm:presLayoutVars>
      </dgm:prSet>
      <dgm:spPr/>
    </dgm:pt>
  </dgm:ptLst>
  <dgm:cxnLst>
    <dgm:cxn modelId="{984BAF51-C86E-492F-947B-9719C97EE5B0}" type="presOf" srcId="{27718198-5D84-48C0-A726-57A0E83369A3}" destId="{E64D27FF-3D56-477E-9DED-6CA0043A6B33}" srcOrd="0" destOrd="0" presId="urn:microsoft.com/office/officeart/2005/8/layout/chevron1"/>
    <dgm:cxn modelId="{3DD72454-ACB2-4423-85FD-0878F303C78F}" type="presOf" srcId="{4BC83942-9440-4202-A0F7-95E85AD25B9C}" destId="{27298E53-81F7-4B85-9603-FE880AD182B4}" srcOrd="0" destOrd="0" presId="urn:microsoft.com/office/officeart/2005/8/layout/chevron1"/>
    <dgm:cxn modelId="{D22F8077-A6C8-4C84-9357-5CA4A485FE72}" srcId="{27718198-5D84-48C0-A726-57A0E83369A3}" destId="{CAC9C35B-7149-463C-B449-852CE425EB84}" srcOrd="1" destOrd="0" parTransId="{AEAEA82A-7D9B-4EC0-9303-C3B90380E76C}" sibTransId="{C97C04FD-20F5-444A-9888-0C52D91E8C9B}"/>
    <dgm:cxn modelId="{484AF081-3734-40A8-8A54-5585D3161CCA}" type="presOf" srcId="{12F6EF0F-F854-46EF-A5F5-2CF9AB1C71D8}" destId="{E033BE1C-4DB4-463A-AA5B-FD2E54B15A9C}" srcOrd="0" destOrd="0" presId="urn:microsoft.com/office/officeart/2005/8/layout/chevron1"/>
    <dgm:cxn modelId="{B05AFC9B-3CE5-4F26-9AAF-229E36F6044A}" srcId="{27718198-5D84-48C0-A726-57A0E83369A3}" destId="{4BC83942-9440-4202-A0F7-95E85AD25B9C}" srcOrd="2" destOrd="0" parTransId="{446E332D-636C-404D-AD39-6B86E3A27FC0}" sibTransId="{B34527EC-A4CF-459A-B953-F23D0C171B66}"/>
    <dgm:cxn modelId="{D2E5C69F-E37B-4ECF-8466-C24716E2FC1E}" srcId="{27718198-5D84-48C0-A726-57A0E83369A3}" destId="{12F6EF0F-F854-46EF-A5F5-2CF9AB1C71D8}" srcOrd="0" destOrd="0" parTransId="{B521C149-CBE4-48C9-89EA-F473AC754024}" sibTransId="{B787E51F-CD94-4329-B52C-E34F51D2CEB1}"/>
    <dgm:cxn modelId="{7406CFD0-B9FB-4420-A043-43B05CB8BFBB}" type="presOf" srcId="{CAC9C35B-7149-463C-B449-852CE425EB84}" destId="{92DD2CD0-BF8C-4548-94B5-FA44794AEDF3}" srcOrd="0" destOrd="0" presId="urn:microsoft.com/office/officeart/2005/8/layout/chevron1"/>
    <dgm:cxn modelId="{3AD09D4C-6A53-47AD-9506-9A60047DF3FB}" type="presParOf" srcId="{E64D27FF-3D56-477E-9DED-6CA0043A6B33}" destId="{E033BE1C-4DB4-463A-AA5B-FD2E54B15A9C}" srcOrd="0" destOrd="0" presId="urn:microsoft.com/office/officeart/2005/8/layout/chevron1"/>
    <dgm:cxn modelId="{20380A29-4010-4F3D-BC8E-7A339692BEEF}" type="presParOf" srcId="{E64D27FF-3D56-477E-9DED-6CA0043A6B33}" destId="{1254DFD1-93B4-431D-839D-A9C6F7FEFA0F}" srcOrd="1" destOrd="0" presId="urn:microsoft.com/office/officeart/2005/8/layout/chevron1"/>
    <dgm:cxn modelId="{1D6329DF-6BFA-4756-A8D6-1B8F111A6A33}" type="presParOf" srcId="{E64D27FF-3D56-477E-9DED-6CA0043A6B33}" destId="{92DD2CD0-BF8C-4548-94B5-FA44794AEDF3}" srcOrd="2" destOrd="0" presId="urn:microsoft.com/office/officeart/2005/8/layout/chevron1"/>
    <dgm:cxn modelId="{104924EA-92E5-4ABE-9B0C-2D0317D2B2AB}" type="presParOf" srcId="{E64D27FF-3D56-477E-9DED-6CA0043A6B33}" destId="{74F5FE9E-3E78-4B71-8BBE-EFF638120A25}" srcOrd="3" destOrd="0" presId="urn:microsoft.com/office/officeart/2005/8/layout/chevron1"/>
    <dgm:cxn modelId="{A3125C56-B2AB-41FA-AE34-ED6BD213179F}" type="presParOf" srcId="{E64D27FF-3D56-477E-9DED-6CA0043A6B33}" destId="{27298E53-81F7-4B85-9603-FE880AD182B4}"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A00A18-A535-4539-BCFB-F76F4667751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ABF5963-AB46-4DEE-80EB-68F96E043348}">
      <dgm:prSet phldrT="[Text]"/>
      <dgm:spPr>
        <a:solidFill>
          <a:schemeClr val="accent1">
            <a:lumMod val="75000"/>
          </a:schemeClr>
        </a:solidFill>
      </dgm:spPr>
      <dgm:t>
        <a:bodyPr/>
        <a:lstStyle/>
        <a:p>
          <a:r>
            <a:rPr lang="en-US" dirty="0"/>
            <a:t>Clarity</a:t>
          </a:r>
        </a:p>
      </dgm:t>
    </dgm:pt>
    <dgm:pt modelId="{329C5901-A079-4618-941F-84AC52EB0C36}" type="parTrans" cxnId="{F164C8A8-AC83-4E85-87EB-58963EEE416F}">
      <dgm:prSet/>
      <dgm:spPr/>
      <dgm:t>
        <a:bodyPr/>
        <a:lstStyle/>
        <a:p>
          <a:endParaRPr lang="en-US"/>
        </a:p>
      </dgm:t>
    </dgm:pt>
    <dgm:pt modelId="{AFEE6730-7559-4180-B783-431CFF001971}" type="sibTrans" cxnId="{F164C8A8-AC83-4E85-87EB-58963EEE416F}">
      <dgm:prSet/>
      <dgm:spPr/>
      <dgm:t>
        <a:bodyPr/>
        <a:lstStyle/>
        <a:p>
          <a:endParaRPr lang="en-US"/>
        </a:p>
      </dgm:t>
    </dgm:pt>
    <dgm:pt modelId="{0D68759D-1B99-4621-8A52-D96187E12AA9}">
      <dgm:prSet phldrT="[Text]" custT="1"/>
      <dgm:spPr>
        <a:solidFill>
          <a:schemeClr val="accent1">
            <a:lumMod val="40000"/>
            <a:lumOff val="60000"/>
            <a:alpha val="90000"/>
          </a:schemeClr>
        </a:solidFill>
      </dgm:spPr>
      <dgm:t>
        <a:bodyPr/>
        <a:lstStyle/>
        <a:p>
          <a:r>
            <a:rPr lang="en-US" sz="1600" dirty="0"/>
            <a:t>Are key components of the intervention clearly defined?</a:t>
          </a:r>
        </a:p>
      </dgm:t>
    </dgm:pt>
    <dgm:pt modelId="{CFF05838-05CF-400A-B46D-FFCF7FDBDA43}" type="parTrans" cxnId="{3B4F2F82-BA5D-4E55-BB11-B8E22B412295}">
      <dgm:prSet/>
      <dgm:spPr/>
      <dgm:t>
        <a:bodyPr/>
        <a:lstStyle/>
        <a:p>
          <a:endParaRPr lang="en-US"/>
        </a:p>
      </dgm:t>
    </dgm:pt>
    <dgm:pt modelId="{78620C35-E80B-4603-8D39-7E9C3C938003}" type="sibTrans" cxnId="{3B4F2F82-BA5D-4E55-BB11-B8E22B412295}">
      <dgm:prSet/>
      <dgm:spPr/>
      <dgm:t>
        <a:bodyPr/>
        <a:lstStyle/>
        <a:p>
          <a:endParaRPr lang="en-US"/>
        </a:p>
      </dgm:t>
    </dgm:pt>
    <dgm:pt modelId="{8011A084-D905-49CA-85D6-1F1C57633A06}">
      <dgm:prSet phldrT="[Text]"/>
      <dgm:spPr>
        <a:solidFill>
          <a:schemeClr val="accent1">
            <a:lumMod val="75000"/>
          </a:schemeClr>
        </a:solidFill>
      </dgm:spPr>
      <dgm:t>
        <a:bodyPr/>
        <a:lstStyle/>
        <a:p>
          <a:r>
            <a:rPr lang="en-US" dirty="0"/>
            <a:t>Quality</a:t>
          </a:r>
        </a:p>
      </dgm:t>
    </dgm:pt>
    <dgm:pt modelId="{F3FB4E20-DC4B-4616-98B7-76090015401A}" type="parTrans" cxnId="{0D1C4B91-76A2-42BF-8B76-86E58FF5955C}">
      <dgm:prSet/>
      <dgm:spPr/>
      <dgm:t>
        <a:bodyPr/>
        <a:lstStyle/>
        <a:p>
          <a:endParaRPr lang="en-US"/>
        </a:p>
      </dgm:t>
    </dgm:pt>
    <dgm:pt modelId="{89239C3F-BE7F-4D11-98D4-C5D4806BAFB0}" type="sibTrans" cxnId="{0D1C4B91-76A2-42BF-8B76-86E58FF5955C}">
      <dgm:prSet/>
      <dgm:spPr/>
      <dgm:t>
        <a:bodyPr/>
        <a:lstStyle/>
        <a:p>
          <a:endParaRPr lang="en-US"/>
        </a:p>
      </dgm:t>
    </dgm:pt>
    <dgm:pt modelId="{B6548039-DB89-4881-A97E-B9CD0E1DA05C}">
      <dgm:prSet phldrT="[Text]" custT="1"/>
      <dgm:spPr>
        <a:solidFill>
          <a:schemeClr val="accent1">
            <a:lumMod val="40000"/>
            <a:lumOff val="60000"/>
            <a:alpha val="90000"/>
          </a:schemeClr>
        </a:solidFill>
      </dgm:spPr>
      <dgm:t>
        <a:bodyPr/>
        <a:lstStyle/>
        <a:p>
          <a:r>
            <a:rPr lang="en-US" sz="1400" dirty="0"/>
            <a:t>Was there a comparison group?</a:t>
          </a:r>
        </a:p>
      </dgm:t>
    </dgm:pt>
    <dgm:pt modelId="{BB0165E0-1026-4ABF-B91D-DF27B5DF1936}" type="parTrans" cxnId="{55524596-E444-4B47-BC13-116BA0AD9FBB}">
      <dgm:prSet/>
      <dgm:spPr/>
      <dgm:t>
        <a:bodyPr/>
        <a:lstStyle/>
        <a:p>
          <a:endParaRPr lang="en-US"/>
        </a:p>
      </dgm:t>
    </dgm:pt>
    <dgm:pt modelId="{8B77C2D4-AE57-410A-B0D8-ECB8E2E5351A}" type="sibTrans" cxnId="{55524596-E444-4B47-BC13-116BA0AD9FBB}">
      <dgm:prSet/>
      <dgm:spPr/>
      <dgm:t>
        <a:bodyPr/>
        <a:lstStyle/>
        <a:p>
          <a:endParaRPr lang="en-US"/>
        </a:p>
      </dgm:t>
    </dgm:pt>
    <dgm:pt modelId="{014B36FF-0BF3-481D-A1CA-2B174EFA0EAA}">
      <dgm:prSet phldrT="[Text]"/>
      <dgm:spPr>
        <a:solidFill>
          <a:schemeClr val="accent1">
            <a:lumMod val="75000"/>
          </a:schemeClr>
        </a:solidFill>
      </dgm:spPr>
      <dgm:t>
        <a:bodyPr/>
        <a:lstStyle/>
        <a:p>
          <a:r>
            <a:rPr lang="en-US" dirty="0"/>
            <a:t>Findings</a:t>
          </a:r>
        </a:p>
      </dgm:t>
    </dgm:pt>
    <dgm:pt modelId="{F37591B1-3600-4C37-8779-EB75D391FD16}" type="parTrans" cxnId="{AD34E0AB-62D7-4D58-81F6-EEFD490EDCB4}">
      <dgm:prSet/>
      <dgm:spPr/>
      <dgm:t>
        <a:bodyPr/>
        <a:lstStyle/>
        <a:p>
          <a:endParaRPr lang="en-US"/>
        </a:p>
      </dgm:t>
    </dgm:pt>
    <dgm:pt modelId="{4E16E07B-DAA6-418D-AF46-92A1890B83FD}" type="sibTrans" cxnId="{AD34E0AB-62D7-4D58-81F6-EEFD490EDCB4}">
      <dgm:prSet/>
      <dgm:spPr/>
      <dgm:t>
        <a:bodyPr/>
        <a:lstStyle/>
        <a:p>
          <a:endParaRPr lang="en-US"/>
        </a:p>
      </dgm:t>
    </dgm:pt>
    <dgm:pt modelId="{3E96A9EA-BC16-4B0A-B777-8BFF41D70866}">
      <dgm:prSet phldrT="[Text]" custT="1"/>
      <dgm:spPr>
        <a:solidFill>
          <a:schemeClr val="accent1">
            <a:lumMod val="40000"/>
            <a:lumOff val="60000"/>
            <a:alpha val="90000"/>
          </a:schemeClr>
        </a:solidFill>
      </dgm:spPr>
      <dgm:t>
        <a:bodyPr/>
        <a:lstStyle/>
        <a:p>
          <a:r>
            <a:rPr lang="en-US" sz="1400" dirty="0"/>
            <a:t>Was there a positive impact?</a:t>
          </a:r>
        </a:p>
      </dgm:t>
    </dgm:pt>
    <dgm:pt modelId="{4A8CF2B9-597D-4E33-93CD-059225BC6239}" type="parTrans" cxnId="{B3C46E32-B5F5-4791-9774-35BA111E8DF4}">
      <dgm:prSet/>
      <dgm:spPr/>
      <dgm:t>
        <a:bodyPr/>
        <a:lstStyle/>
        <a:p>
          <a:endParaRPr lang="en-US"/>
        </a:p>
      </dgm:t>
    </dgm:pt>
    <dgm:pt modelId="{15CAB35C-4BA0-48D0-B120-D183E92B3248}" type="sibTrans" cxnId="{B3C46E32-B5F5-4791-9774-35BA111E8DF4}">
      <dgm:prSet/>
      <dgm:spPr/>
      <dgm:t>
        <a:bodyPr/>
        <a:lstStyle/>
        <a:p>
          <a:endParaRPr lang="en-US"/>
        </a:p>
      </dgm:t>
    </dgm:pt>
    <dgm:pt modelId="{AAA21DEF-D335-4A89-B439-8C559A744E04}">
      <dgm:prSet custT="1"/>
      <dgm:spPr>
        <a:solidFill>
          <a:schemeClr val="accent1">
            <a:lumMod val="40000"/>
            <a:lumOff val="60000"/>
            <a:alpha val="90000"/>
          </a:schemeClr>
        </a:solidFill>
      </dgm:spPr>
      <dgm:t>
        <a:bodyPr/>
        <a:lstStyle/>
        <a:p>
          <a:r>
            <a:rPr lang="en-US" sz="1400" dirty="0"/>
            <a:t>Was the impact significant?</a:t>
          </a:r>
        </a:p>
      </dgm:t>
    </dgm:pt>
    <dgm:pt modelId="{3CD505EA-FADB-4316-B018-D663C8A26027}" type="parTrans" cxnId="{9AAEA516-A886-4676-A752-040F694ADDE8}">
      <dgm:prSet/>
      <dgm:spPr/>
      <dgm:t>
        <a:bodyPr/>
        <a:lstStyle/>
        <a:p>
          <a:endParaRPr lang="en-US"/>
        </a:p>
      </dgm:t>
    </dgm:pt>
    <dgm:pt modelId="{14378A91-9209-41DD-9A18-0FE9619BBB2F}" type="sibTrans" cxnId="{9AAEA516-A886-4676-A752-040F694ADDE8}">
      <dgm:prSet/>
      <dgm:spPr/>
      <dgm:t>
        <a:bodyPr/>
        <a:lstStyle/>
        <a:p>
          <a:endParaRPr lang="en-US"/>
        </a:p>
      </dgm:t>
    </dgm:pt>
    <dgm:pt modelId="{3314932A-D852-48B0-9C34-52EBB9D20530}">
      <dgm:prSet custT="1"/>
      <dgm:spPr>
        <a:solidFill>
          <a:schemeClr val="accent1">
            <a:lumMod val="40000"/>
            <a:lumOff val="60000"/>
            <a:alpha val="90000"/>
          </a:schemeClr>
        </a:solidFill>
      </dgm:spPr>
      <dgm:t>
        <a:bodyPr/>
        <a:lstStyle/>
        <a:p>
          <a:r>
            <a:rPr lang="en-US" sz="1400" dirty="0"/>
            <a:t>Which students benefited most?</a:t>
          </a:r>
        </a:p>
      </dgm:t>
    </dgm:pt>
    <dgm:pt modelId="{A22E8FF2-6486-4354-999B-BC154F860307}" type="parTrans" cxnId="{B2B47F17-820D-4403-883B-5DBDAAAB7EAE}">
      <dgm:prSet/>
      <dgm:spPr/>
      <dgm:t>
        <a:bodyPr/>
        <a:lstStyle/>
        <a:p>
          <a:endParaRPr lang="en-US"/>
        </a:p>
      </dgm:t>
    </dgm:pt>
    <dgm:pt modelId="{F7D23C62-A6B4-4BC1-847C-E0938189777E}" type="sibTrans" cxnId="{B2B47F17-820D-4403-883B-5DBDAAAB7EAE}">
      <dgm:prSet/>
      <dgm:spPr/>
      <dgm:t>
        <a:bodyPr/>
        <a:lstStyle/>
        <a:p>
          <a:endParaRPr lang="en-US"/>
        </a:p>
      </dgm:t>
    </dgm:pt>
    <dgm:pt modelId="{C0C4EB12-1202-48E8-87B3-781697426059}">
      <dgm:prSet custT="1"/>
      <dgm:spPr>
        <a:solidFill>
          <a:schemeClr val="accent1">
            <a:lumMod val="40000"/>
            <a:lumOff val="60000"/>
            <a:alpha val="90000"/>
          </a:schemeClr>
        </a:solidFill>
      </dgm:spPr>
      <dgm:t>
        <a:bodyPr/>
        <a:lstStyle/>
        <a:p>
          <a:r>
            <a:rPr lang="en-US" sz="1400" dirty="0"/>
            <a:t>Were experiment and control groups randomly selected?</a:t>
          </a:r>
        </a:p>
      </dgm:t>
    </dgm:pt>
    <dgm:pt modelId="{DA275CCE-300F-4D03-9AD9-D9CC58F310CA}" type="parTrans" cxnId="{941D61E4-7E7A-49BD-B992-0D7E3688E4F5}">
      <dgm:prSet/>
      <dgm:spPr/>
      <dgm:t>
        <a:bodyPr/>
        <a:lstStyle/>
        <a:p>
          <a:endParaRPr lang="en-US"/>
        </a:p>
      </dgm:t>
    </dgm:pt>
    <dgm:pt modelId="{14D503DD-13ED-4B49-A38A-4BA640730F45}" type="sibTrans" cxnId="{941D61E4-7E7A-49BD-B992-0D7E3688E4F5}">
      <dgm:prSet/>
      <dgm:spPr/>
      <dgm:t>
        <a:bodyPr/>
        <a:lstStyle/>
        <a:p>
          <a:endParaRPr lang="en-US"/>
        </a:p>
      </dgm:t>
    </dgm:pt>
    <dgm:pt modelId="{4B1A02F8-F630-482D-9D50-95F56B0024DD}">
      <dgm:prSet custT="1"/>
      <dgm:spPr>
        <a:solidFill>
          <a:schemeClr val="accent1">
            <a:lumMod val="40000"/>
            <a:lumOff val="60000"/>
            <a:alpha val="90000"/>
          </a:schemeClr>
        </a:solidFill>
      </dgm:spPr>
      <dgm:t>
        <a:bodyPr/>
        <a:lstStyle/>
        <a:p>
          <a:r>
            <a:rPr lang="en-US" sz="1400" dirty="0"/>
            <a:t>Is the study a summary of other findings, i.e., a </a:t>
          </a:r>
          <a:r>
            <a:rPr lang="en-US" sz="1400" dirty="0" err="1"/>
            <a:t>metastudy</a:t>
          </a:r>
          <a:r>
            <a:rPr lang="en-US" sz="1400" dirty="0"/>
            <a:t>?</a:t>
          </a:r>
        </a:p>
      </dgm:t>
    </dgm:pt>
    <dgm:pt modelId="{482CE0AF-B9EE-41BB-A821-D9B1710FB30E}" type="parTrans" cxnId="{56BECC48-07EB-4B4B-8930-5F340376AC9E}">
      <dgm:prSet/>
      <dgm:spPr/>
      <dgm:t>
        <a:bodyPr/>
        <a:lstStyle/>
        <a:p>
          <a:endParaRPr lang="en-US"/>
        </a:p>
      </dgm:t>
    </dgm:pt>
    <dgm:pt modelId="{FEE9621D-6CBE-413C-96ED-4E6C9F761631}" type="sibTrans" cxnId="{56BECC48-07EB-4B4B-8930-5F340376AC9E}">
      <dgm:prSet/>
      <dgm:spPr/>
      <dgm:t>
        <a:bodyPr/>
        <a:lstStyle/>
        <a:p>
          <a:endParaRPr lang="en-US"/>
        </a:p>
      </dgm:t>
    </dgm:pt>
    <dgm:pt modelId="{3E771162-2FC6-4B98-9590-996698BCAFBE}" type="pres">
      <dgm:prSet presAssocID="{7DA00A18-A535-4539-BCFB-F76F46677517}" presName="Name0" presStyleCnt="0">
        <dgm:presLayoutVars>
          <dgm:dir/>
          <dgm:animLvl val="lvl"/>
          <dgm:resizeHandles val="exact"/>
        </dgm:presLayoutVars>
      </dgm:prSet>
      <dgm:spPr/>
    </dgm:pt>
    <dgm:pt modelId="{3B4ADC61-74A4-4229-9946-A990B9746023}" type="pres">
      <dgm:prSet presAssocID="{3ABF5963-AB46-4DEE-80EB-68F96E043348}" presName="linNode" presStyleCnt="0"/>
      <dgm:spPr/>
    </dgm:pt>
    <dgm:pt modelId="{3F680EB8-5D32-4815-97F5-58F6A9BE9C8B}" type="pres">
      <dgm:prSet presAssocID="{3ABF5963-AB46-4DEE-80EB-68F96E043348}" presName="parentText" presStyleLbl="node1" presStyleIdx="0" presStyleCnt="3" custScaleX="75374">
        <dgm:presLayoutVars>
          <dgm:chMax val="1"/>
          <dgm:bulletEnabled val="1"/>
        </dgm:presLayoutVars>
      </dgm:prSet>
      <dgm:spPr/>
    </dgm:pt>
    <dgm:pt modelId="{37906F39-5057-48A6-824A-19F5618B68F8}" type="pres">
      <dgm:prSet presAssocID="{3ABF5963-AB46-4DEE-80EB-68F96E043348}" presName="descendantText" presStyleLbl="alignAccFollowNode1" presStyleIdx="0" presStyleCnt="3">
        <dgm:presLayoutVars>
          <dgm:bulletEnabled val="1"/>
        </dgm:presLayoutVars>
      </dgm:prSet>
      <dgm:spPr/>
    </dgm:pt>
    <dgm:pt modelId="{83D19170-E041-460A-8B88-C02BB0969E46}" type="pres">
      <dgm:prSet presAssocID="{AFEE6730-7559-4180-B783-431CFF001971}" presName="sp" presStyleCnt="0"/>
      <dgm:spPr/>
    </dgm:pt>
    <dgm:pt modelId="{3049C1C7-0A26-4D76-93AA-A4E24703EBAC}" type="pres">
      <dgm:prSet presAssocID="{8011A084-D905-49CA-85D6-1F1C57633A06}" presName="linNode" presStyleCnt="0"/>
      <dgm:spPr/>
    </dgm:pt>
    <dgm:pt modelId="{39B0FB86-061E-4E98-820B-8DD0E9C20913}" type="pres">
      <dgm:prSet presAssocID="{8011A084-D905-49CA-85D6-1F1C57633A06}" presName="parentText" presStyleLbl="node1" presStyleIdx="1" presStyleCnt="3" custScaleX="75374">
        <dgm:presLayoutVars>
          <dgm:chMax val="1"/>
          <dgm:bulletEnabled val="1"/>
        </dgm:presLayoutVars>
      </dgm:prSet>
      <dgm:spPr/>
    </dgm:pt>
    <dgm:pt modelId="{BAC9CA9E-6649-4768-A83C-F796AE68E8BD}" type="pres">
      <dgm:prSet presAssocID="{8011A084-D905-49CA-85D6-1F1C57633A06}" presName="descendantText" presStyleLbl="alignAccFollowNode1" presStyleIdx="1" presStyleCnt="3">
        <dgm:presLayoutVars>
          <dgm:bulletEnabled val="1"/>
        </dgm:presLayoutVars>
      </dgm:prSet>
      <dgm:spPr/>
    </dgm:pt>
    <dgm:pt modelId="{97AF9797-FC66-4072-B05B-507D27C3F702}" type="pres">
      <dgm:prSet presAssocID="{89239C3F-BE7F-4D11-98D4-C5D4806BAFB0}" presName="sp" presStyleCnt="0"/>
      <dgm:spPr/>
    </dgm:pt>
    <dgm:pt modelId="{FFA0175D-727D-46FA-BC3F-EF624F927878}" type="pres">
      <dgm:prSet presAssocID="{014B36FF-0BF3-481D-A1CA-2B174EFA0EAA}" presName="linNode" presStyleCnt="0"/>
      <dgm:spPr/>
    </dgm:pt>
    <dgm:pt modelId="{DA25178E-710B-4BE4-981F-B4FB95347BAF}" type="pres">
      <dgm:prSet presAssocID="{014B36FF-0BF3-481D-A1CA-2B174EFA0EAA}" presName="parentText" presStyleLbl="node1" presStyleIdx="2" presStyleCnt="3" custScaleX="75374">
        <dgm:presLayoutVars>
          <dgm:chMax val="1"/>
          <dgm:bulletEnabled val="1"/>
        </dgm:presLayoutVars>
      </dgm:prSet>
      <dgm:spPr/>
    </dgm:pt>
    <dgm:pt modelId="{8571E4C3-C2F8-43CE-BCFC-7E22BBC7F086}" type="pres">
      <dgm:prSet presAssocID="{014B36FF-0BF3-481D-A1CA-2B174EFA0EAA}" presName="descendantText" presStyleLbl="alignAccFollowNode1" presStyleIdx="2" presStyleCnt="3">
        <dgm:presLayoutVars>
          <dgm:bulletEnabled val="1"/>
        </dgm:presLayoutVars>
      </dgm:prSet>
      <dgm:spPr/>
    </dgm:pt>
  </dgm:ptLst>
  <dgm:cxnLst>
    <dgm:cxn modelId="{632ED407-D47D-4F15-9113-E363ED1081F0}" type="presOf" srcId="{4B1A02F8-F630-482D-9D50-95F56B0024DD}" destId="{BAC9CA9E-6649-4768-A83C-F796AE68E8BD}" srcOrd="0" destOrd="2" presId="urn:microsoft.com/office/officeart/2005/8/layout/vList5"/>
    <dgm:cxn modelId="{9AAEA516-A886-4676-A752-040F694ADDE8}" srcId="{014B36FF-0BF3-481D-A1CA-2B174EFA0EAA}" destId="{AAA21DEF-D335-4A89-B439-8C559A744E04}" srcOrd="1" destOrd="0" parTransId="{3CD505EA-FADB-4316-B018-D663C8A26027}" sibTransId="{14378A91-9209-41DD-9A18-0FE9619BBB2F}"/>
    <dgm:cxn modelId="{B2B47F17-820D-4403-883B-5DBDAAAB7EAE}" srcId="{014B36FF-0BF3-481D-A1CA-2B174EFA0EAA}" destId="{3314932A-D852-48B0-9C34-52EBB9D20530}" srcOrd="2" destOrd="0" parTransId="{A22E8FF2-6486-4354-999B-BC154F860307}" sibTransId="{F7D23C62-A6B4-4BC1-847C-E0938189777E}"/>
    <dgm:cxn modelId="{34FCD726-B20B-4E98-A6F5-13B54FE0B7C3}" type="presOf" srcId="{8011A084-D905-49CA-85D6-1F1C57633A06}" destId="{39B0FB86-061E-4E98-820B-8DD0E9C20913}" srcOrd="0" destOrd="0" presId="urn:microsoft.com/office/officeart/2005/8/layout/vList5"/>
    <dgm:cxn modelId="{1311722B-803C-4934-957A-DE78342E6B56}" type="presOf" srcId="{7DA00A18-A535-4539-BCFB-F76F46677517}" destId="{3E771162-2FC6-4B98-9590-996698BCAFBE}" srcOrd="0" destOrd="0" presId="urn:microsoft.com/office/officeart/2005/8/layout/vList5"/>
    <dgm:cxn modelId="{B3C46E32-B5F5-4791-9774-35BA111E8DF4}" srcId="{014B36FF-0BF3-481D-A1CA-2B174EFA0EAA}" destId="{3E96A9EA-BC16-4B0A-B777-8BFF41D70866}" srcOrd="0" destOrd="0" parTransId="{4A8CF2B9-597D-4E33-93CD-059225BC6239}" sibTransId="{15CAB35C-4BA0-48D0-B120-D183E92B3248}"/>
    <dgm:cxn modelId="{502A0745-93A4-4AA1-B6D1-FE9DF57AB244}" type="presOf" srcId="{0D68759D-1B99-4621-8A52-D96187E12AA9}" destId="{37906F39-5057-48A6-824A-19F5618B68F8}" srcOrd="0" destOrd="0" presId="urn:microsoft.com/office/officeart/2005/8/layout/vList5"/>
    <dgm:cxn modelId="{56BECC48-07EB-4B4B-8930-5F340376AC9E}" srcId="{8011A084-D905-49CA-85D6-1F1C57633A06}" destId="{4B1A02F8-F630-482D-9D50-95F56B0024DD}" srcOrd="2" destOrd="0" parTransId="{482CE0AF-B9EE-41BB-A821-D9B1710FB30E}" sibTransId="{FEE9621D-6CBE-413C-96ED-4E6C9F761631}"/>
    <dgm:cxn modelId="{47E7434B-33F6-4439-907C-45850D377A9C}" type="presOf" srcId="{3ABF5963-AB46-4DEE-80EB-68F96E043348}" destId="{3F680EB8-5D32-4815-97F5-58F6A9BE9C8B}" srcOrd="0" destOrd="0" presId="urn:microsoft.com/office/officeart/2005/8/layout/vList5"/>
    <dgm:cxn modelId="{3B4F2F82-BA5D-4E55-BB11-B8E22B412295}" srcId="{3ABF5963-AB46-4DEE-80EB-68F96E043348}" destId="{0D68759D-1B99-4621-8A52-D96187E12AA9}" srcOrd="0" destOrd="0" parTransId="{CFF05838-05CF-400A-B46D-FFCF7FDBDA43}" sibTransId="{78620C35-E80B-4603-8D39-7E9C3C938003}"/>
    <dgm:cxn modelId="{0D1C4B91-76A2-42BF-8B76-86E58FF5955C}" srcId="{7DA00A18-A535-4539-BCFB-F76F46677517}" destId="{8011A084-D905-49CA-85D6-1F1C57633A06}" srcOrd="1" destOrd="0" parTransId="{F3FB4E20-DC4B-4616-98B7-76090015401A}" sibTransId="{89239C3F-BE7F-4D11-98D4-C5D4806BAFB0}"/>
    <dgm:cxn modelId="{55524596-E444-4B47-BC13-116BA0AD9FBB}" srcId="{8011A084-D905-49CA-85D6-1F1C57633A06}" destId="{B6548039-DB89-4881-A97E-B9CD0E1DA05C}" srcOrd="0" destOrd="0" parTransId="{BB0165E0-1026-4ABF-B91D-DF27B5DF1936}" sibTransId="{8B77C2D4-AE57-410A-B0D8-ECB8E2E5351A}"/>
    <dgm:cxn modelId="{EF911697-FFAA-40B1-80ED-3582964BED3C}" type="presOf" srcId="{014B36FF-0BF3-481D-A1CA-2B174EFA0EAA}" destId="{DA25178E-710B-4BE4-981F-B4FB95347BAF}" srcOrd="0" destOrd="0" presId="urn:microsoft.com/office/officeart/2005/8/layout/vList5"/>
    <dgm:cxn modelId="{F164C8A8-AC83-4E85-87EB-58963EEE416F}" srcId="{7DA00A18-A535-4539-BCFB-F76F46677517}" destId="{3ABF5963-AB46-4DEE-80EB-68F96E043348}" srcOrd="0" destOrd="0" parTransId="{329C5901-A079-4618-941F-84AC52EB0C36}" sibTransId="{AFEE6730-7559-4180-B783-431CFF001971}"/>
    <dgm:cxn modelId="{AD34E0AB-62D7-4D58-81F6-EEFD490EDCB4}" srcId="{7DA00A18-A535-4539-BCFB-F76F46677517}" destId="{014B36FF-0BF3-481D-A1CA-2B174EFA0EAA}" srcOrd="2" destOrd="0" parTransId="{F37591B1-3600-4C37-8779-EB75D391FD16}" sibTransId="{4E16E07B-DAA6-418D-AF46-92A1890B83FD}"/>
    <dgm:cxn modelId="{427033AF-B644-4E33-9FFC-4E0B3E9A3678}" type="presOf" srcId="{3314932A-D852-48B0-9C34-52EBB9D20530}" destId="{8571E4C3-C2F8-43CE-BCFC-7E22BBC7F086}" srcOrd="0" destOrd="2" presId="urn:microsoft.com/office/officeart/2005/8/layout/vList5"/>
    <dgm:cxn modelId="{36FDFFD2-9D3E-486D-8BFE-3724F3276AE8}" type="presOf" srcId="{3E96A9EA-BC16-4B0A-B777-8BFF41D70866}" destId="{8571E4C3-C2F8-43CE-BCFC-7E22BBC7F086}" srcOrd="0" destOrd="0" presId="urn:microsoft.com/office/officeart/2005/8/layout/vList5"/>
    <dgm:cxn modelId="{B2FDF0DE-1AF9-46ED-934B-63B104278417}" type="presOf" srcId="{B6548039-DB89-4881-A97E-B9CD0E1DA05C}" destId="{BAC9CA9E-6649-4768-A83C-F796AE68E8BD}" srcOrd="0" destOrd="0" presId="urn:microsoft.com/office/officeart/2005/8/layout/vList5"/>
    <dgm:cxn modelId="{941D61E4-7E7A-49BD-B992-0D7E3688E4F5}" srcId="{8011A084-D905-49CA-85D6-1F1C57633A06}" destId="{C0C4EB12-1202-48E8-87B3-781697426059}" srcOrd="1" destOrd="0" parTransId="{DA275CCE-300F-4D03-9AD9-D9CC58F310CA}" sibTransId="{14D503DD-13ED-4B49-A38A-4BA640730F45}"/>
    <dgm:cxn modelId="{148669E9-4FCF-4344-8233-77A375F0BB7B}" type="presOf" srcId="{C0C4EB12-1202-48E8-87B3-781697426059}" destId="{BAC9CA9E-6649-4768-A83C-F796AE68E8BD}" srcOrd="0" destOrd="1" presId="urn:microsoft.com/office/officeart/2005/8/layout/vList5"/>
    <dgm:cxn modelId="{FBF39FEA-C7FA-419D-929F-0BF48AD4C7E5}" type="presOf" srcId="{AAA21DEF-D335-4A89-B439-8C559A744E04}" destId="{8571E4C3-C2F8-43CE-BCFC-7E22BBC7F086}" srcOrd="0" destOrd="1" presId="urn:microsoft.com/office/officeart/2005/8/layout/vList5"/>
    <dgm:cxn modelId="{7D9F4A3C-CCF8-4C93-B120-9F001C192235}" type="presParOf" srcId="{3E771162-2FC6-4B98-9590-996698BCAFBE}" destId="{3B4ADC61-74A4-4229-9946-A990B9746023}" srcOrd="0" destOrd="0" presId="urn:microsoft.com/office/officeart/2005/8/layout/vList5"/>
    <dgm:cxn modelId="{E48C3EA5-1C84-40AB-BA81-C9590130B3BD}" type="presParOf" srcId="{3B4ADC61-74A4-4229-9946-A990B9746023}" destId="{3F680EB8-5D32-4815-97F5-58F6A9BE9C8B}" srcOrd="0" destOrd="0" presId="urn:microsoft.com/office/officeart/2005/8/layout/vList5"/>
    <dgm:cxn modelId="{86D427AA-CE4C-4B34-A481-E67787269192}" type="presParOf" srcId="{3B4ADC61-74A4-4229-9946-A990B9746023}" destId="{37906F39-5057-48A6-824A-19F5618B68F8}" srcOrd="1" destOrd="0" presId="urn:microsoft.com/office/officeart/2005/8/layout/vList5"/>
    <dgm:cxn modelId="{5C003B9D-728E-4807-92FB-81FD82A897C8}" type="presParOf" srcId="{3E771162-2FC6-4B98-9590-996698BCAFBE}" destId="{83D19170-E041-460A-8B88-C02BB0969E46}" srcOrd="1" destOrd="0" presId="urn:microsoft.com/office/officeart/2005/8/layout/vList5"/>
    <dgm:cxn modelId="{5C816755-38CF-4A8C-A849-71B0A2EF1FBA}" type="presParOf" srcId="{3E771162-2FC6-4B98-9590-996698BCAFBE}" destId="{3049C1C7-0A26-4D76-93AA-A4E24703EBAC}" srcOrd="2" destOrd="0" presId="urn:microsoft.com/office/officeart/2005/8/layout/vList5"/>
    <dgm:cxn modelId="{439C90C2-E7A0-4B96-B316-449DB8D841E0}" type="presParOf" srcId="{3049C1C7-0A26-4D76-93AA-A4E24703EBAC}" destId="{39B0FB86-061E-4E98-820B-8DD0E9C20913}" srcOrd="0" destOrd="0" presId="urn:microsoft.com/office/officeart/2005/8/layout/vList5"/>
    <dgm:cxn modelId="{CE39DEA8-ACA5-45B5-AAC5-C18491324C5B}" type="presParOf" srcId="{3049C1C7-0A26-4D76-93AA-A4E24703EBAC}" destId="{BAC9CA9E-6649-4768-A83C-F796AE68E8BD}" srcOrd="1" destOrd="0" presId="urn:microsoft.com/office/officeart/2005/8/layout/vList5"/>
    <dgm:cxn modelId="{D708DE86-ABD3-441A-9F24-74AFCF05ACB0}" type="presParOf" srcId="{3E771162-2FC6-4B98-9590-996698BCAFBE}" destId="{97AF9797-FC66-4072-B05B-507D27C3F702}" srcOrd="3" destOrd="0" presId="urn:microsoft.com/office/officeart/2005/8/layout/vList5"/>
    <dgm:cxn modelId="{46D26A09-4B8C-4F2A-82CD-5E45CFF60ECE}" type="presParOf" srcId="{3E771162-2FC6-4B98-9590-996698BCAFBE}" destId="{FFA0175D-727D-46FA-BC3F-EF624F927878}" srcOrd="4" destOrd="0" presId="urn:microsoft.com/office/officeart/2005/8/layout/vList5"/>
    <dgm:cxn modelId="{474FC09B-69C4-45BE-9402-A8EEF43F6646}" type="presParOf" srcId="{FFA0175D-727D-46FA-BC3F-EF624F927878}" destId="{DA25178E-710B-4BE4-981F-B4FB95347BAF}" srcOrd="0" destOrd="0" presId="urn:microsoft.com/office/officeart/2005/8/layout/vList5"/>
    <dgm:cxn modelId="{2F57AF94-1288-4505-BE81-B773E723C9D2}" type="presParOf" srcId="{FFA0175D-727D-46FA-BC3F-EF624F927878}" destId="{8571E4C3-C2F8-43CE-BCFC-7E22BBC7F08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A00A18-A535-4539-BCFB-F76F4667751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ABF5963-AB46-4DEE-80EB-68F96E043348}">
      <dgm:prSet phldrT="[Text]"/>
      <dgm:spPr>
        <a:solidFill>
          <a:schemeClr val="accent1">
            <a:lumMod val="75000"/>
          </a:schemeClr>
        </a:solidFill>
      </dgm:spPr>
      <dgm:t>
        <a:bodyPr/>
        <a:lstStyle/>
        <a:p>
          <a:r>
            <a:rPr lang="en-US" dirty="0"/>
            <a:t>Target Population</a:t>
          </a:r>
        </a:p>
      </dgm:t>
    </dgm:pt>
    <dgm:pt modelId="{329C5901-A079-4618-941F-84AC52EB0C36}" type="parTrans" cxnId="{F164C8A8-AC83-4E85-87EB-58963EEE416F}">
      <dgm:prSet/>
      <dgm:spPr/>
      <dgm:t>
        <a:bodyPr/>
        <a:lstStyle/>
        <a:p>
          <a:endParaRPr lang="en-US"/>
        </a:p>
      </dgm:t>
    </dgm:pt>
    <dgm:pt modelId="{AFEE6730-7559-4180-B783-431CFF001971}" type="sibTrans" cxnId="{F164C8A8-AC83-4E85-87EB-58963EEE416F}">
      <dgm:prSet/>
      <dgm:spPr/>
      <dgm:t>
        <a:bodyPr/>
        <a:lstStyle/>
        <a:p>
          <a:endParaRPr lang="en-US"/>
        </a:p>
      </dgm:t>
    </dgm:pt>
    <dgm:pt modelId="{0D68759D-1B99-4621-8A52-D96187E12AA9}">
      <dgm:prSet phldrT="[Text]" custT="1"/>
      <dgm:spPr>
        <a:solidFill>
          <a:schemeClr val="accent1">
            <a:lumMod val="40000"/>
            <a:lumOff val="60000"/>
            <a:alpha val="90000"/>
          </a:schemeClr>
        </a:solidFill>
      </dgm:spPr>
      <dgm:t>
        <a:bodyPr/>
        <a:lstStyle/>
        <a:p>
          <a:r>
            <a:rPr lang="en-US" sz="1600" dirty="0"/>
            <a:t>Does the research population reflect your local student population?</a:t>
          </a:r>
        </a:p>
      </dgm:t>
    </dgm:pt>
    <dgm:pt modelId="{CFF05838-05CF-400A-B46D-FFCF7FDBDA43}" type="parTrans" cxnId="{3B4F2F82-BA5D-4E55-BB11-B8E22B412295}">
      <dgm:prSet/>
      <dgm:spPr/>
      <dgm:t>
        <a:bodyPr/>
        <a:lstStyle/>
        <a:p>
          <a:endParaRPr lang="en-US"/>
        </a:p>
      </dgm:t>
    </dgm:pt>
    <dgm:pt modelId="{78620C35-E80B-4603-8D39-7E9C3C938003}" type="sibTrans" cxnId="{3B4F2F82-BA5D-4E55-BB11-B8E22B412295}">
      <dgm:prSet/>
      <dgm:spPr/>
      <dgm:t>
        <a:bodyPr/>
        <a:lstStyle/>
        <a:p>
          <a:endParaRPr lang="en-US"/>
        </a:p>
      </dgm:t>
    </dgm:pt>
    <dgm:pt modelId="{8011A084-D905-49CA-85D6-1F1C57633A06}">
      <dgm:prSet phldrT="[Text]"/>
      <dgm:spPr>
        <a:solidFill>
          <a:schemeClr val="accent1">
            <a:lumMod val="75000"/>
          </a:schemeClr>
        </a:solidFill>
      </dgm:spPr>
      <dgm:t>
        <a:bodyPr/>
        <a:lstStyle/>
        <a:p>
          <a:r>
            <a:rPr lang="en-US" dirty="0"/>
            <a:t>Current Initiatives</a:t>
          </a:r>
        </a:p>
      </dgm:t>
    </dgm:pt>
    <dgm:pt modelId="{F3FB4E20-DC4B-4616-98B7-76090015401A}" type="parTrans" cxnId="{0D1C4B91-76A2-42BF-8B76-86E58FF5955C}">
      <dgm:prSet/>
      <dgm:spPr/>
      <dgm:t>
        <a:bodyPr/>
        <a:lstStyle/>
        <a:p>
          <a:endParaRPr lang="en-US"/>
        </a:p>
      </dgm:t>
    </dgm:pt>
    <dgm:pt modelId="{89239C3F-BE7F-4D11-98D4-C5D4806BAFB0}" type="sibTrans" cxnId="{0D1C4B91-76A2-42BF-8B76-86E58FF5955C}">
      <dgm:prSet/>
      <dgm:spPr/>
      <dgm:t>
        <a:bodyPr/>
        <a:lstStyle/>
        <a:p>
          <a:endParaRPr lang="en-US"/>
        </a:p>
      </dgm:t>
    </dgm:pt>
    <dgm:pt modelId="{B6548039-DB89-4881-A97E-B9CD0E1DA05C}">
      <dgm:prSet phldrT="[Text]" custT="1"/>
      <dgm:spPr>
        <a:solidFill>
          <a:schemeClr val="accent1">
            <a:lumMod val="40000"/>
            <a:lumOff val="60000"/>
            <a:alpha val="90000"/>
          </a:schemeClr>
        </a:solidFill>
      </dgm:spPr>
      <dgm:t>
        <a:bodyPr/>
        <a:lstStyle/>
        <a:p>
          <a:r>
            <a:rPr lang="en-US" sz="1600" dirty="0"/>
            <a:t>Does the initiative complement the strategic goals of your school or district?</a:t>
          </a:r>
        </a:p>
      </dgm:t>
    </dgm:pt>
    <dgm:pt modelId="{BB0165E0-1026-4ABF-B91D-DF27B5DF1936}" type="parTrans" cxnId="{55524596-E444-4B47-BC13-116BA0AD9FBB}">
      <dgm:prSet/>
      <dgm:spPr/>
      <dgm:t>
        <a:bodyPr/>
        <a:lstStyle/>
        <a:p>
          <a:endParaRPr lang="en-US"/>
        </a:p>
      </dgm:t>
    </dgm:pt>
    <dgm:pt modelId="{8B77C2D4-AE57-410A-B0D8-ECB8E2E5351A}" type="sibTrans" cxnId="{55524596-E444-4B47-BC13-116BA0AD9FBB}">
      <dgm:prSet/>
      <dgm:spPr/>
      <dgm:t>
        <a:bodyPr/>
        <a:lstStyle/>
        <a:p>
          <a:endParaRPr lang="en-US"/>
        </a:p>
      </dgm:t>
    </dgm:pt>
    <dgm:pt modelId="{AFC80932-4812-4C14-93EA-DE9CCEFBB046}">
      <dgm:prSet phldrT="[Text]" custT="1"/>
      <dgm:spPr>
        <a:solidFill>
          <a:schemeClr val="accent1">
            <a:lumMod val="40000"/>
            <a:lumOff val="60000"/>
            <a:alpha val="90000"/>
          </a:schemeClr>
        </a:solidFill>
      </dgm:spPr>
      <dgm:t>
        <a:bodyPr/>
        <a:lstStyle/>
        <a:p>
          <a:r>
            <a:rPr lang="en-US" sz="1600" dirty="0"/>
            <a:t>Consider demographics, identified student needs, grade band, urban/rural location.</a:t>
          </a:r>
        </a:p>
      </dgm:t>
    </dgm:pt>
    <dgm:pt modelId="{94C85E3A-8F64-4A61-AB33-09B9C186E19F}" type="parTrans" cxnId="{1C38A9D7-0991-451F-BF32-5BC2F04852C7}">
      <dgm:prSet/>
      <dgm:spPr/>
      <dgm:t>
        <a:bodyPr/>
        <a:lstStyle/>
        <a:p>
          <a:endParaRPr lang="en-US"/>
        </a:p>
      </dgm:t>
    </dgm:pt>
    <dgm:pt modelId="{45D80FA0-9CC8-403E-BEDD-9E88EA9E5C77}" type="sibTrans" cxnId="{1C38A9D7-0991-451F-BF32-5BC2F04852C7}">
      <dgm:prSet/>
      <dgm:spPr/>
      <dgm:t>
        <a:bodyPr/>
        <a:lstStyle/>
        <a:p>
          <a:endParaRPr lang="en-US"/>
        </a:p>
      </dgm:t>
    </dgm:pt>
    <dgm:pt modelId="{4968EEEF-4855-412E-8E0E-6BEE289CE52D}">
      <dgm:prSet phldrT="[Text]" custT="1"/>
      <dgm:spPr>
        <a:solidFill>
          <a:schemeClr val="accent1">
            <a:lumMod val="40000"/>
            <a:lumOff val="60000"/>
            <a:alpha val="90000"/>
          </a:schemeClr>
        </a:solidFill>
      </dgm:spPr>
      <dgm:t>
        <a:bodyPr/>
        <a:lstStyle/>
        <a:p>
          <a:endParaRPr lang="en-US" sz="1400" dirty="0"/>
        </a:p>
      </dgm:t>
    </dgm:pt>
    <dgm:pt modelId="{26B8E6DE-33E6-41A9-819A-4BB4ED67884D}" type="parTrans" cxnId="{6A6938AC-E78A-4749-9C82-6AD98AF8E70C}">
      <dgm:prSet/>
      <dgm:spPr/>
      <dgm:t>
        <a:bodyPr/>
        <a:lstStyle/>
        <a:p>
          <a:endParaRPr lang="en-US"/>
        </a:p>
      </dgm:t>
    </dgm:pt>
    <dgm:pt modelId="{B3C74806-E1F7-4FB8-ABA4-7CC966EF175D}" type="sibTrans" cxnId="{6A6938AC-E78A-4749-9C82-6AD98AF8E70C}">
      <dgm:prSet/>
      <dgm:spPr/>
      <dgm:t>
        <a:bodyPr/>
        <a:lstStyle/>
        <a:p>
          <a:endParaRPr lang="en-US"/>
        </a:p>
      </dgm:t>
    </dgm:pt>
    <dgm:pt modelId="{177DA4CE-8DD6-434C-AF19-FF1F070FA56C}">
      <dgm:prSet phldrT="[Text]" custT="1"/>
      <dgm:spPr>
        <a:solidFill>
          <a:schemeClr val="accent1">
            <a:lumMod val="40000"/>
            <a:lumOff val="60000"/>
            <a:alpha val="90000"/>
          </a:schemeClr>
        </a:solidFill>
      </dgm:spPr>
      <dgm:t>
        <a:bodyPr/>
        <a:lstStyle/>
        <a:p>
          <a:r>
            <a:rPr lang="en-US" sz="1600" dirty="0"/>
            <a:t>Does the intervention resonate with stakeholders, e.g., school leaders, teachers, parents?</a:t>
          </a:r>
        </a:p>
      </dgm:t>
    </dgm:pt>
    <dgm:pt modelId="{4E96B868-3040-47E4-9EE7-69982010AC46}" type="parTrans" cxnId="{66415EFD-2160-4D48-B5EE-5B49DBAA39BE}">
      <dgm:prSet/>
      <dgm:spPr/>
      <dgm:t>
        <a:bodyPr/>
        <a:lstStyle/>
        <a:p>
          <a:endParaRPr lang="en-US"/>
        </a:p>
      </dgm:t>
    </dgm:pt>
    <dgm:pt modelId="{9F44E68E-0A91-4A55-BB20-E3806A198C7B}" type="sibTrans" cxnId="{66415EFD-2160-4D48-B5EE-5B49DBAA39BE}">
      <dgm:prSet/>
      <dgm:spPr/>
      <dgm:t>
        <a:bodyPr/>
        <a:lstStyle/>
        <a:p>
          <a:endParaRPr lang="en-US"/>
        </a:p>
      </dgm:t>
    </dgm:pt>
    <dgm:pt modelId="{3E771162-2FC6-4B98-9590-996698BCAFBE}" type="pres">
      <dgm:prSet presAssocID="{7DA00A18-A535-4539-BCFB-F76F46677517}" presName="Name0" presStyleCnt="0">
        <dgm:presLayoutVars>
          <dgm:dir/>
          <dgm:animLvl val="lvl"/>
          <dgm:resizeHandles val="exact"/>
        </dgm:presLayoutVars>
      </dgm:prSet>
      <dgm:spPr/>
    </dgm:pt>
    <dgm:pt modelId="{3B4ADC61-74A4-4229-9946-A990B9746023}" type="pres">
      <dgm:prSet presAssocID="{3ABF5963-AB46-4DEE-80EB-68F96E043348}" presName="linNode" presStyleCnt="0"/>
      <dgm:spPr/>
    </dgm:pt>
    <dgm:pt modelId="{3F680EB8-5D32-4815-97F5-58F6A9BE9C8B}" type="pres">
      <dgm:prSet presAssocID="{3ABF5963-AB46-4DEE-80EB-68F96E043348}" presName="parentText" presStyleLbl="node1" presStyleIdx="0" presStyleCnt="2" custScaleX="75374">
        <dgm:presLayoutVars>
          <dgm:chMax val="1"/>
          <dgm:bulletEnabled val="1"/>
        </dgm:presLayoutVars>
      </dgm:prSet>
      <dgm:spPr/>
    </dgm:pt>
    <dgm:pt modelId="{37906F39-5057-48A6-824A-19F5618B68F8}" type="pres">
      <dgm:prSet presAssocID="{3ABF5963-AB46-4DEE-80EB-68F96E043348}" presName="descendantText" presStyleLbl="alignAccFollowNode1" presStyleIdx="0" presStyleCnt="2">
        <dgm:presLayoutVars>
          <dgm:bulletEnabled val="1"/>
        </dgm:presLayoutVars>
      </dgm:prSet>
      <dgm:spPr/>
    </dgm:pt>
    <dgm:pt modelId="{83D19170-E041-460A-8B88-C02BB0969E46}" type="pres">
      <dgm:prSet presAssocID="{AFEE6730-7559-4180-B783-431CFF001971}" presName="sp" presStyleCnt="0"/>
      <dgm:spPr/>
    </dgm:pt>
    <dgm:pt modelId="{3049C1C7-0A26-4D76-93AA-A4E24703EBAC}" type="pres">
      <dgm:prSet presAssocID="{8011A084-D905-49CA-85D6-1F1C57633A06}" presName="linNode" presStyleCnt="0"/>
      <dgm:spPr/>
    </dgm:pt>
    <dgm:pt modelId="{39B0FB86-061E-4E98-820B-8DD0E9C20913}" type="pres">
      <dgm:prSet presAssocID="{8011A084-D905-49CA-85D6-1F1C57633A06}" presName="parentText" presStyleLbl="node1" presStyleIdx="1" presStyleCnt="2" custScaleX="75374">
        <dgm:presLayoutVars>
          <dgm:chMax val="1"/>
          <dgm:bulletEnabled val="1"/>
        </dgm:presLayoutVars>
      </dgm:prSet>
      <dgm:spPr/>
    </dgm:pt>
    <dgm:pt modelId="{BAC9CA9E-6649-4768-A83C-F796AE68E8BD}" type="pres">
      <dgm:prSet presAssocID="{8011A084-D905-49CA-85D6-1F1C57633A06}" presName="descendantText" presStyleLbl="alignAccFollowNode1" presStyleIdx="1" presStyleCnt="2">
        <dgm:presLayoutVars>
          <dgm:bulletEnabled val="1"/>
        </dgm:presLayoutVars>
      </dgm:prSet>
      <dgm:spPr/>
    </dgm:pt>
  </dgm:ptLst>
  <dgm:cxnLst>
    <dgm:cxn modelId="{54681804-C968-4151-AD0A-FE9CA32D8B80}" type="presOf" srcId="{8011A084-D905-49CA-85D6-1F1C57633A06}" destId="{39B0FB86-061E-4E98-820B-8DD0E9C20913}" srcOrd="0" destOrd="0" presId="urn:microsoft.com/office/officeart/2005/8/layout/vList5"/>
    <dgm:cxn modelId="{7B0A373F-CB64-4F18-80E9-CA2F30F7E639}" type="presOf" srcId="{7DA00A18-A535-4539-BCFB-F76F46677517}" destId="{3E771162-2FC6-4B98-9590-996698BCAFBE}" srcOrd="0" destOrd="0" presId="urn:microsoft.com/office/officeart/2005/8/layout/vList5"/>
    <dgm:cxn modelId="{06C6B641-6033-4BD9-A467-14E4D98167DB}" type="presOf" srcId="{B6548039-DB89-4881-A97E-B9CD0E1DA05C}" destId="{BAC9CA9E-6649-4768-A83C-F796AE68E8BD}" srcOrd="0" destOrd="0" presId="urn:microsoft.com/office/officeart/2005/8/layout/vList5"/>
    <dgm:cxn modelId="{5A6F7762-FA31-4239-AD65-95BAA3F6D2A7}" type="presOf" srcId="{0D68759D-1B99-4621-8A52-D96187E12AA9}" destId="{37906F39-5057-48A6-824A-19F5618B68F8}" srcOrd="0" destOrd="0" presId="urn:microsoft.com/office/officeart/2005/8/layout/vList5"/>
    <dgm:cxn modelId="{437AC37E-6F24-4A65-8706-39FCB5C707FC}" type="presOf" srcId="{AFC80932-4812-4C14-93EA-DE9CCEFBB046}" destId="{37906F39-5057-48A6-824A-19F5618B68F8}" srcOrd="0" destOrd="1" presId="urn:microsoft.com/office/officeart/2005/8/layout/vList5"/>
    <dgm:cxn modelId="{2570D981-26B1-4E9C-97DE-C365454D32B0}" type="presOf" srcId="{3ABF5963-AB46-4DEE-80EB-68F96E043348}" destId="{3F680EB8-5D32-4815-97F5-58F6A9BE9C8B}" srcOrd="0" destOrd="0" presId="urn:microsoft.com/office/officeart/2005/8/layout/vList5"/>
    <dgm:cxn modelId="{3B4F2F82-BA5D-4E55-BB11-B8E22B412295}" srcId="{3ABF5963-AB46-4DEE-80EB-68F96E043348}" destId="{0D68759D-1B99-4621-8A52-D96187E12AA9}" srcOrd="0" destOrd="0" parTransId="{CFF05838-05CF-400A-B46D-FFCF7FDBDA43}" sibTransId="{78620C35-E80B-4603-8D39-7E9C3C938003}"/>
    <dgm:cxn modelId="{0D1C4B91-76A2-42BF-8B76-86E58FF5955C}" srcId="{7DA00A18-A535-4539-BCFB-F76F46677517}" destId="{8011A084-D905-49CA-85D6-1F1C57633A06}" srcOrd="1" destOrd="0" parTransId="{F3FB4E20-DC4B-4616-98B7-76090015401A}" sibTransId="{89239C3F-BE7F-4D11-98D4-C5D4806BAFB0}"/>
    <dgm:cxn modelId="{55524596-E444-4B47-BC13-116BA0AD9FBB}" srcId="{8011A084-D905-49CA-85D6-1F1C57633A06}" destId="{B6548039-DB89-4881-A97E-B9CD0E1DA05C}" srcOrd="0" destOrd="0" parTransId="{BB0165E0-1026-4ABF-B91D-DF27B5DF1936}" sibTransId="{8B77C2D4-AE57-410A-B0D8-ECB8E2E5351A}"/>
    <dgm:cxn modelId="{F164C8A8-AC83-4E85-87EB-58963EEE416F}" srcId="{7DA00A18-A535-4539-BCFB-F76F46677517}" destId="{3ABF5963-AB46-4DEE-80EB-68F96E043348}" srcOrd="0" destOrd="0" parTransId="{329C5901-A079-4618-941F-84AC52EB0C36}" sibTransId="{AFEE6730-7559-4180-B783-431CFF001971}"/>
    <dgm:cxn modelId="{6A6938AC-E78A-4749-9C82-6AD98AF8E70C}" srcId="{8011A084-D905-49CA-85D6-1F1C57633A06}" destId="{4968EEEF-4855-412E-8E0E-6BEE289CE52D}" srcOrd="2" destOrd="0" parTransId="{26B8E6DE-33E6-41A9-819A-4BB4ED67884D}" sibTransId="{B3C74806-E1F7-4FB8-ABA4-7CC966EF175D}"/>
    <dgm:cxn modelId="{1C38A9D7-0991-451F-BF32-5BC2F04852C7}" srcId="{3ABF5963-AB46-4DEE-80EB-68F96E043348}" destId="{AFC80932-4812-4C14-93EA-DE9CCEFBB046}" srcOrd="1" destOrd="0" parTransId="{94C85E3A-8F64-4A61-AB33-09B9C186E19F}" sibTransId="{45D80FA0-9CC8-403E-BEDD-9E88EA9E5C77}"/>
    <dgm:cxn modelId="{6D4F77DB-1F20-493D-B870-12383C36D859}" type="presOf" srcId="{4968EEEF-4855-412E-8E0E-6BEE289CE52D}" destId="{BAC9CA9E-6649-4768-A83C-F796AE68E8BD}" srcOrd="0" destOrd="2" presId="urn:microsoft.com/office/officeart/2005/8/layout/vList5"/>
    <dgm:cxn modelId="{537DB0FB-882A-48FC-9404-60064BB6FEAD}" type="presOf" srcId="{177DA4CE-8DD6-434C-AF19-FF1F070FA56C}" destId="{BAC9CA9E-6649-4768-A83C-F796AE68E8BD}" srcOrd="0" destOrd="1" presId="urn:microsoft.com/office/officeart/2005/8/layout/vList5"/>
    <dgm:cxn modelId="{66415EFD-2160-4D48-B5EE-5B49DBAA39BE}" srcId="{8011A084-D905-49CA-85D6-1F1C57633A06}" destId="{177DA4CE-8DD6-434C-AF19-FF1F070FA56C}" srcOrd="1" destOrd="0" parTransId="{4E96B868-3040-47E4-9EE7-69982010AC46}" sibTransId="{9F44E68E-0A91-4A55-BB20-E3806A198C7B}"/>
    <dgm:cxn modelId="{90A11D7E-1025-47CF-8912-DCE500556727}" type="presParOf" srcId="{3E771162-2FC6-4B98-9590-996698BCAFBE}" destId="{3B4ADC61-74A4-4229-9946-A990B9746023}" srcOrd="0" destOrd="0" presId="urn:microsoft.com/office/officeart/2005/8/layout/vList5"/>
    <dgm:cxn modelId="{BD1800B1-0204-46E5-9FD2-E4394F3680AA}" type="presParOf" srcId="{3B4ADC61-74A4-4229-9946-A990B9746023}" destId="{3F680EB8-5D32-4815-97F5-58F6A9BE9C8B}" srcOrd="0" destOrd="0" presId="urn:microsoft.com/office/officeart/2005/8/layout/vList5"/>
    <dgm:cxn modelId="{8D2A27B5-9750-48EE-94C0-4102D2867DA9}" type="presParOf" srcId="{3B4ADC61-74A4-4229-9946-A990B9746023}" destId="{37906F39-5057-48A6-824A-19F5618B68F8}" srcOrd="1" destOrd="0" presId="urn:microsoft.com/office/officeart/2005/8/layout/vList5"/>
    <dgm:cxn modelId="{5D3DD1DD-DF96-49C6-8EF6-AC3039168930}" type="presParOf" srcId="{3E771162-2FC6-4B98-9590-996698BCAFBE}" destId="{83D19170-E041-460A-8B88-C02BB0969E46}" srcOrd="1" destOrd="0" presId="urn:microsoft.com/office/officeart/2005/8/layout/vList5"/>
    <dgm:cxn modelId="{620E358A-F612-464F-A9B0-6BB2D4C012FA}" type="presParOf" srcId="{3E771162-2FC6-4B98-9590-996698BCAFBE}" destId="{3049C1C7-0A26-4D76-93AA-A4E24703EBAC}" srcOrd="2" destOrd="0" presId="urn:microsoft.com/office/officeart/2005/8/layout/vList5"/>
    <dgm:cxn modelId="{8A0BCB4E-F2B7-49C7-8CC6-DBB6CF1704B4}" type="presParOf" srcId="{3049C1C7-0A26-4D76-93AA-A4E24703EBAC}" destId="{39B0FB86-061E-4E98-820B-8DD0E9C20913}" srcOrd="0" destOrd="0" presId="urn:microsoft.com/office/officeart/2005/8/layout/vList5"/>
    <dgm:cxn modelId="{E7FF2E55-563E-4B13-9D9F-27A913C0259A}" type="presParOf" srcId="{3049C1C7-0A26-4D76-93AA-A4E24703EBAC}" destId="{BAC9CA9E-6649-4768-A83C-F796AE68E8B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A00A18-A535-4539-BCFB-F76F4667751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ABF5963-AB46-4DEE-80EB-68F96E043348}">
      <dgm:prSet phldrT="[Text]"/>
      <dgm:spPr>
        <a:solidFill>
          <a:schemeClr val="accent1">
            <a:lumMod val="75000"/>
          </a:schemeClr>
        </a:solidFill>
      </dgm:spPr>
      <dgm:t>
        <a:bodyPr/>
        <a:lstStyle/>
        <a:p>
          <a:r>
            <a:rPr lang="en-US" dirty="0"/>
            <a:t>Capacity</a:t>
          </a:r>
        </a:p>
      </dgm:t>
    </dgm:pt>
    <dgm:pt modelId="{329C5901-A079-4618-941F-84AC52EB0C36}" type="parTrans" cxnId="{F164C8A8-AC83-4E85-87EB-58963EEE416F}">
      <dgm:prSet/>
      <dgm:spPr/>
      <dgm:t>
        <a:bodyPr/>
        <a:lstStyle/>
        <a:p>
          <a:endParaRPr lang="en-US"/>
        </a:p>
      </dgm:t>
    </dgm:pt>
    <dgm:pt modelId="{AFEE6730-7559-4180-B783-431CFF001971}" type="sibTrans" cxnId="{F164C8A8-AC83-4E85-87EB-58963EEE416F}">
      <dgm:prSet/>
      <dgm:spPr/>
      <dgm:t>
        <a:bodyPr/>
        <a:lstStyle/>
        <a:p>
          <a:endParaRPr lang="en-US"/>
        </a:p>
      </dgm:t>
    </dgm:pt>
    <dgm:pt modelId="{0D68759D-1B99-4621-8A52-D96187E12AA9}">
      <dgm:prSet phldrT="[Text]" custT="1"/>
      <dgm:spPr>
        <a:solidFill>
          <a:schemeClr val="accent1">
            <a:lumMod val="40000"/>
            <a:lumOff val="60000"/>
            <a:alpha val="90000"/>
          </a:schemeClr>
        </a:solidFill>
      </dgm:spPr>
      <dgm:t>
        <a:bodyPr/>
        <a:lstStyle/>
        <a:p>
          <a:r>
            <a:rPr lang="en-US" sz="1600" dirty="0"/>
            <a:t>Do staff have the necessary skills and knowledge to do this work?</a:t>
          </a:r>
        </a:p>
      </dgm:t>
    </dgm:pt>
    <dgm:pt modelId="{CFF05838-05CF-400A-B46D-FFCF7FDBDA43}" type="parTrans" cxnId="{3B4F2F82-BA5D-4E55-BB11-B8E22B412295}">
      <dgm:prSet/>
      <dgm:spPr/>
      <dgm:t>
        <a:bodyPr/>
        <a:lstStyle/>
        <a:p>
          <a:endParaRPr lang="en-US"/>
        </a:p>
      </dgm:t>
    </dgm:pt>
    <dgm:pt modelId="{78620C35-E80B-4603-8D39-7E9C3C938003}" type="sibTrans" cxnId="{3B4F2F82-BA5D-4E55-BB11-B8E22B412295}">
      <dgm:prSet/>
      <dgm:spPr/>
      <dgm:t>
        <a:bodyPr/>
        <a:lstStyle/>
        <a:p>
          <a:endParaRPr lang="en-US"/>
        </a:p>
      </dgm:t>
    </dgm:pt>
    <dgm:pt modelId="{8011A084-D905-49CA-85D6-1F1C57633A06}">
      <dgm:prSet phldrT="[Text]"/>
      <dgm:spPr>
        <a:solidFill>
          <a:schemeClr val="accent1">
            <a:lumMod val="75000"/>
          </a:schemeClr>
        </a:solidFill>
      </dgm:spPr>
      <dgm:t>
        <a:bodyPr/>
        <a:lstStyle/>
        <a:p>
          <a:r>
            <a:rPr lang="en-US" dirty="0"/>
            <a:t>Supports</a:t>
          </a:r>
        </a:p>
      </dgm:t>
    </dgm:pt>
    <dgm:pt modelId="{F3FB4E20-DC4B-4616-98B7-76090015401A}" type="parTrans" cxnId="{0D1C4B91-76A2-42BF-8B76-86E58FF5955C}">
      <dgm:prSet/>
      <dgm:spPr/>
      <dgm:t>
        <a:bodyPr/>
        <a:lstStyle/>
        <a:p>
          <a:endParaRPr lang="en-US"/>
        </a:p>
      </dgm:t>
    </dgm:pt>
    <dgm:pt modelId="{89239C3F-BE7F-4D11-98D4-C5D4806BAFB0}" type="sibTrans" cxnId="{0D1C4B91-76A2-42BF-8B76-86E58FF5955C}">
      <dgm:prSet/>
      <dgm:spPr/>
      <dgm:t>
        <a:bodyPr/>
        <a:lstStyle/>
        <a:p>
          <a:endParaRPr lang="en-US"/>
        </a:p>
      </dgm:t>
    </dgm:pt>
    <dgm:pt modelId="{B6548039-DB89-4881-A97E-B9CD0E1DA05C}">
      <dgm:prSet phldrT="[Text]" custT="1"/>
      <dgm:spPr>
        <a:solidFill>
          <a:schemeClr val="accent1">
            <a:lumMod val="40000"/>
            <a:lumOff val="60000"/>
            <a:alpha val="90000"/>
          </a:schemeClr>
        </a:solidFill>
      </dgm:spPr>
      <dgm:t>
        <a:bodyPr/>
        <a:lstStyle/>
        <a:p>
          <a:r>
            <a:rPr lang="en-US" sz="1600" dirty="0"/>
            <a:t>Does the school/district need to seek expert assistance to implement the intervention? Consider training, coaching, and supervision.</a:t>
          </a:r>
        </a:p>
      </dgm:t>
    </dgm:pt>
    <dgm:pt modelId="{BB0165E0-1026-4ABF-B91D-DF27B5DF1936}" type="parTrans" cxnId="{55524596-E444-4B47-BC13-116BA0AD9FBB}">
      <dgm:prSet/>
      <dgm:spPr/>
      <dgm:t>
        <a:bodyPr/>
        <a:lstStyle/>
        <a:p>
          <a:endParaRPr lang="en-US"/>
        </a:p>
      </dgm:t>
    </dgm:pt>
    <dgm:pt modelId="{8B77C2D4-AE57-410A-B0D8-ECB8E2E5351A}" type="sibTrans" cxnId="{55524596-E444-4B47-BC13-116BA0AD9FBB}">
      <dgm:prSet/>
      <dgm:spPr/>
      <dgm:t>
        <a:bodyPr/>
        <a:lstStyle/>
        <a:p>
          <a:endParaRPr lang="en-US"/>
        </a:p>
      </dgm:t>
    </dgm:pt>
    <dgm:pt modelId="{4968EEEF-4855-412E-8E0E-6BEE289CE52D}">
      <dgm:prSet phldrT="[Text]" custT="1"/>
      <dgm:spPr>
        <a:solidFill>
          <a:schemeClr val="accent1">
            <a:lumMod val="40000"/>
            <a:lumOff val="60000"/>
            <a:alpha val="90000"/>
          </a:schemeClr>
        </a:solidFill>
      </dgm:spPr>
      <dgm:t>
        <a:bodyPr/>
        <a:lstStyle/>
        <a:p>
          <a:endParaRPr lang="en-US" sz="1400" dirty="0"/>
        </a:p>
      </dgm:t>
    </dgm:pt>
    <dgm:pt modelId="{26B8E6DE-33E6-41A9-819A-4BB4ED67884D}" type="parTrans" cxnId="{6A6938AC-E78A-4749-9C82-6AD98AF8E70C}">
      <dgm:prSet/>
      <dgm:spPr/>
      <dgm:t>
        <a:bodyPr/>
        <a:lstStyle/>
        <a:p>
          <a:endParaRPr lang="en-US"/>
        </a:p>
      </dgm:t>
    </dgm:pt>
    <dgm:pt modelId="{B3C74806-E1F7-4FB8-ABA4-7CC966EF175D}" type="sibTrans" cxnId="{6A6938AC-E78A-4749-9C82-6AD98AF8E70C}">
      <dgm:prSet/>
      <dgm:spPr/>
      <dgm:t>
        <a:bodyPr/>
        <a:lstStyle/>
        <a:p>
          <a:endParaRPr lang="en-US"/>
        </a:p>
      </dgm:t>
    </dgm:pt>
    <dgm:pt modelId="{E51B4CE9-3786-436E-879C-83E2A2ED2ED0}">
      <dgm:prSet phldrT="[Text]" custT="1"/>
      <dgm:spPr>
        <a:solidFill>
          <a:schemeClr val="accent1">
            <a:lumMod val="40000"/>
            <a:lumOff val="60000"/>
            <a:alpha val="90000"/>
          </a:schemeClr>
        </a:solidFill>
      </dgm:spPr>
      <dgm:t>
        <a:bodyPr/>
        <a:lstStyle/>
        <a:p>
          <a:r>
            <a:rPr lang="en-US" sz="1600" dirty="0"/>
            <a:t>Does the district/school have adequate funding to support the intervention sustainably?</a:t>
          </a:r>
        </a:p>
      </dgm:t>
    </dgm:pt>
    <dgm:pt modelId="{40188926-3693-47DE-AB92-46FEF21D9C3F}" type="parTrans" cxnId="{38470673-FD2E-419F-B044-E68B0EC6E1EF}">
      <dgm:prSet/>
      <dgm:spPr/>
      <dgm:t>
        <a:bodyPr/>
        <a:lstStyle/>
        <a:p>
          <a:endParaRPr lang="en-US"/>
        </a:p>
      </dgm:t>
    </dgm:pt>
    <dgm:pt modelId="{20E27FFC-509A-482E-9C6B-A877F3245F10}" type="sibTrans" cxnId="{38470673-FD2E-419F-B044-E68B0EC6E1EF}">
      <dgm:prSet/>
      <dgm:spPr/>
      <dgm:t>
        <a:bodyPr/>
        <a:lstStyle/>
        <a:p>
          <a:endParaRPr lang="en-US"/>
        </a:p>
      </dgm:t>
    </dgm:pt>
    <dgm:pt modelId="{834FFCBC-7FA7-421F-97BC-62834A287B33}">
      <dgm:prSet phldrT="[Text]" custT="1"/>
      <dgm:spPr>
        <a:solidFill>
          <a:schemeClr val="accent1">
            <a:lumMod val="40000"/>
            <a:lumOff val="60000"/>
            <a:alpha val="90000"/>
          </a:schemeClr>
        </a:solidFill>
      </dgm:spPr>
      <dgm:t>
        <a:bodyPr/>
        <a:lstStyle/>
        <a:p>
          <a:r>
            <a:rPr lang="en-US" sz="1600" dirty="0"/>
            <a:t>Does the district/school need data system enhancements to thoughtfully implement the intervention?</a:t>
          </a:r>
        </a:p>
      </dgm:t>
    </dgm:pt>
    <dgm:pt modelId="{DAE36FDF-2E78-4833-A20C-A3A93F87EEBD}" type="parTrans" cxnId="{B10EE53D-8BEA-4398-AAE6-4E31F1A1E334}">
      <dgm:prSet/>
      <dgm:spPr/>
      <dgm:t>
        <a:bodyPr/>
        <a:lstStyle/>
        <a:p>
          <a:endParaRPr lang="en-US"/>
        </a:p>
      </dgm:t>
    </dgm:pt>
    <dgm:pt modelId="{A220FEBD-F0CC-4512-AE7C-93FD26281169}" type="sibTrans" cxnId="{B10EE53D-8BEA-4398-AAE6-4E31F1A1E334}">
      <dgm:prSet/>
      <dgm:spPr/>
      <dgm:t>
        <a:bodyPr/>
        <a:lstStyle/>
        <a:p>
          <a:endParaRPr lang="en-US"/>
        </a:p>
      </dgm:t>
    </dgm:pt>
    <dgm:pt modelId="{3E771162-2FC6-4B98-9590-996698BCAFBE}" type="pres">
      <dgm:prSet presAssocID="{7DA00A18-A535-4539-BCFB-F76F46677517}" presName="Name0" presStyleCnt="0">
        <dgm:presLayoutVars>
          <dgm:dir/>
          <dgm:animLvl val="lvl"/>
          <dgm:resizeHandles val="exact"/>
        </dgm:presLayoutVars>
      </dgm:prSet>
      <dgm:spPr/>
    </dgm:pt>
    <dgm:pt modelId="{3B4ADC61-74A4-4229-9946-A990B9746023}" type="pres">
      <dgm:prSet presAssocID="{3ABF5963-AB46-4DEE-80EB-68F96E043348}" presName="linNode" presStyleCnt="0"/>
      <dgm:spPr/>
    </dgm:pt>
    <dgm:pt modelId="{3F680EB8-5D32-4815-97F5-58F6A9BE9C8B}" type="pres">
      <dgm:prSet presAssocID="{3ABF5963-AB46-4DEE-80EB-68F96E043348}" presName="parentText" presStyleLbl="node1" presStyleIdx="0" presStyleCnt="2" custScaleX="75374">
        <dgm:presLayoutVars>
          <dgm:chMax val="1"/>
          <dgm:bulletEnabled val="1"/>
        </dgm:presLayoutVars>
      </dgm:prSet>
      <dgm:spPr/>
    </dgm:pt>
    <dgm:pt modelId="{37906F39-5057-48A6-824A-19F5618B68F8}" type="pres">
      <dgm:prSet presAssocID="{3ABF5963-AB46-4DEE-80EB-68F96E043348}" presName="descendantText" presStyleLbl="alignAccFollowNode1" presStyleIdx="0" presStyleCnt="2">
        <dgm:presLayoutVars>
          <dgm:bulletEnabled val="1"/>
        </dgm:presLayoutVars>
      </dgm:prSet>
      <dgm:spPr/>
    </dgm:pt>
    <dgm:pt modelId="{83D19170-E041-460A-8B88-C02BB0969E46}" type="pres">
      <dgm:prSet presAssocID="{AFEE6730-7559-4180-B783-431CFF001971}" presName="sp" presStyleCnt="0"/>
      <dgm:spPr/>
    </dgm:pt>
    <dgm:pt modelId="{3049C1C7-0A26-4D76-93AA-A4E24703EBAC}" type="pres">
      <dgm:prSet presAssocID="{8011A084-D905-49CA-85D6-1F1C57633A06}" presName="linNode" presStyleCnt="0"/>
      <dgm:spPr/>
    </dgm:pt>
    <dgm:pt modelId="{39B0FB86-061E-4E98-820B-8DD0E9C20913}" type="pres">
      <dgm:prSet presAssocID="{8011A084-D905-49CA-85D6-1F1C57633A06}" presName="parentText" presStyleLbl="node1" presStyleIdx="1" presStyleCnt="2" custScaleX="75374">
        <dgm:presLayoutVars>
          <dgm:chMax val="1"/>
          <dgm:bulletEnabled val="1"/>
        </dgm:presLayoutVars>
      </dgm:prSet>
      <dgm:spPr/>
    </dgm:pt>
    <dgm:pt modelId="{BAC9CA9E-6649-4768-A83C-F796AE68E8BD}" type="pres">
      <dgm:prSet presAssocID="{8011A084-D905-49CA-85D6-1F1C57633A06}" presName="descendantText" presStyleLbl="alignAccFollowNode1" presStyleIdx="1" presStyleCnt="2">
        <dgm:presLayoutVars>
          <dgm:bulletEnabled val="1"/>
        </dgm:presLayoutVars>
      </dgm:prSet>
      <dgm:spPr/>
    </dgm:pt>
  </dgm:ptLst>
  <dgm:cxnLst>
    <dgm:cxn modelId="{CF67090A-811F-48D5-AED2-F8357349E976}" type="presOf" srcId="{B6548039-DB89-4881-A97E-B9CD0E1DA05C}" destId="{BAC9CA9E-6649-4768-A83C-F796AE68E8BD}" srcOrd="0" destOrd="0" presId="urn:microsoft.com/office/officeart/2005/8/layout/vList5"/>
    <dgm:cxn modelId="{11998A12-907D-4A58-A81B-1335F563BDDC}" type="presOf" srcId="{3ABF5963-AB46-4DEE-80EB-68F96E043348}" destId="{3F680EB8-5D32-4815-97F5-58F6A9BE9C8B}" srcOrd="0" destOrd="0" presId="urn:microsoft.com/office/officeart/2005/8/layout/vList5"/>
    <dgm:cxn modelId="{DE6A323B-8DE9-4179-9FB8-B97D64A437A8}" type="presOf" srcId="{8011A084-D905-49CA-85D6-1F1C57633A06}" destId="{39B0FB86-061E-4E98-820B-8DD0E9C20913}" srcOrd="0" destOrd="0" presId="urn:microsoft.com/office/officeart/2005/8/layout/vList5"/>
    <dgm:cxn modelId="{B10EE53D-8BEA-4398-AAE6-4E31F1A1E334}" srcId="{8011A084-D905-49CA-85D6-1F1C57633A06}" destId="{834FFCBC-7FA7-421F-97BC-62834A287B33}" srcOrd="1" destOrd="0" parTransId="{DAE36FDF-2E78-4833-A20C-A3A93F87EEBD}" sibTransId="{A220FEBD-F0CC-4512-AE7C-93FD26281169}"/>
    <dgm:cxn modelId="{3132ED68-1126-453E-95C5-C6E4BA2E3462}" type="presOf" srcId="{E51B4CE9-3786-436E-879C-83E2A2ED2ED0}" destId="{37906F39-5057-48A6-824A-19F5618B68F8}" srcOrd="0" destOrd="1" presId="urn:microsoft.com/office/officeart/2005/8/layout/vList5"/>
    <dgm:cxn modelId="{382CD56C-F957-4C0A-8FB6-2632F623C363}" type="presOf" srcId="{7DA00A18-A535-4539-BCFB-F76F46677517}" destId="{3E771162-2FC6-4B98-9590-996698BCAFBE}" srcOrd="0" destOrd="0" presId="urn:microsoft.com/office/officeart/2005/8/layout/vList5"/>
    <dgm:cxn modelId="{F7DFD16E-489F-49B4-8674-FFBABF611018}" type="presOf" srcId="{0D68759D-1B99-4621-8A52-D96187E12AA9}" destId="{37906F39-5057-48A6-824A-19F5618B68F8}" srcOrd="0" destOrd="0" presId="urn:microsoft.com/office/officeart/2005/8/layout/vList5"/>
    <dgm:cxn modelId="{38470673-FD2E-419F-B044-E68B0EC6E1EF}" srcId="{3ABF5963-AB46-4DEE-80EB-68F96E043348}" destId="{E51B4CE9-3786-436E-879C-83E2A2ED2ED0}" srcOrd="1" destOrd="0" parTransId="{40188926-3693-47DE-AB92-46FEF21D9C3F}" sibTransId="{20E27FFC-509A-482E-9C6B-A877F3245F10}"/>
    <dgm:cxn modelId="{3B4F2F82-BA5D-4E55-BB11-B8E22B412295}" srcId="{3ABF5963-AB46-4DEE-80EB-68F96E043348}" destId="{0D68759D-1B99-4621-8A52-D96187E12AA9}" srcOrd="0" destOrd="0" parTransId="{CFF05838-05CF-400A-B46D-FFCF7FDBDA43}" sibTransId="{78620C35-E80B-4603-8D39-7E9C3C938003}"/>
    <dgm:cxn modelId="{0D1C4B91-76A2-42BF-8B76-86E58FF5955C}" srcId="{7DA00A18-A535-4539-BCFB-F76F46677517}" destId="{8011A084-D905-49CA-85D6-1F1C57633A06}" srcOrd="1" destOrd="0" parTransId="{F3FB4E20-DC4B-4616-98B7-76090015401A}" sibTransId="{89239C3F-BE7F-4D11-98D4-C5D4806BAFB0}"/>
    <dgm:cxn modelId="{55524596-E444-4B47-BC13-116BA0AD9FBB}" srcId="{8011A084-D905-49CA-85D6-1F1C57633A06}" destId="{B6548039-DB89-4881-A97E-B9CD0E1DA05C}" srcOrd="0" destOrd="0" parTransId="{BB0165E0-1026-4ABF-B91D-DF27B5DF1936}" sibTransId="{8B77C2D4-AE57-410A-B0D8-ECB8E2E5351A}"/>
    <dgm:cxn modelId="{F164C8A8-AC83-4E85-87EB-58963EEE416F}" srcId="{7DA00A18-A535-4539-BCFB-F76F46677517}" destId="{3ABF5963-AB46-4DEE-80EB-68F96E043348}" srcOrd="0" destOrd="0" parTransId="{329C5901-A079-4618-941F-84AC52EB0C36}" sibTransId="{AFEE6730-7559-4180-B783-431CFF001971}"/>
    <dgm:cxn modelId="{6A6938AC-E78A-4749-9C82-6AD98AF8E70C}" srcId="{8011A084-D905-49CA-85D6-1F1C57633A06}" destId="{4968EEEF-4855-412E-8E0E-6BEE289CE52D}" srcOrd="2" destOrd="0" parTransId="{26B8E6DE-33E6-41A9-819A-4BB4ED67884D}" sibTransId="{B3C74806-E1F7-4FB8-ABA4-7CC966EF175D}"/>
    <dgm:cxn modelId="{F81279D3-770F-47AF-B58E-BC0AF3E7406B}" type="presOf" srcId="{834FFCBC-7FA7-421F-97BC-62834A287B33}" destId="{BAC9CA9E-6649-4768-A83C-F796AE68E8BD}" srcOrd="0" destOrd="1" presId="urn:microsoft.com/office/officeart/2005/8/layout/vList5"/>
    <dgm:cxn modelId="{4FFB36D5-31CE-4B81-8FAB-271B4E1F3160}" type="presOf" srcId="{4968EEEF-4855-412E-8E0E-6BEE289CE52D}" destId="{BAC9CA9E-6649-4768-A83C-F796AE68E8BD}" srcOrd="0" destOrd="2" presId="urn:microsoft.com/office/officeart/2005/8/layout/vList5"/>
    <dgm:cxn modelId="{7F78DD98-28F3-4890-8338-05B2FA1F7EFC}" type="presParOf" srcId="{3E771162-2FC6-4B98-9590-996698BCAFBE}" destId="{3B4ADC61-74A4-4229-9946-A990B9746023}" srcOrd="0" destOrd="0" presId="urn:microsoft.com/office/officeart/2005/8/layout/vList5"/>
    <dgm:cxn modelId="{05773C87-50FD-44D5-9D18-AB51FDD712EE}" type="presParOf" srcId="{3B4ADC61-74A4-4229-9946-A990B9746023}" destId="{3F680EB8-5D32-4815-97F5-58F6A9BE9C8B}" srcOrd="0" destOrd="0" presId="urn:microsoft.com/office/officeart/2005/8/layout/vList5"/>
    <dgm:cxn modelId="{8ADD32FA-EF79-4D95-A861-124B0EF94947}" type="presParOf" srcId="{3B4ADC61-74A4-4229-9946-A990B9746023}" destId="{37906F39-5057-48A6-824A-19F5618B68F8}" srcOrd="1" destOrd="0" presId="urn:microsoft.com/office/officeart/2005/8/layout/vList5"/>
    <dgm:cxn modelId="{B462148A-D593-4DC9-8904-DD7789326A33}" type="presParOf" srcId="{3E771162-2FC6-4B98-9590-996698BCAFBE}" destId="{83D19170-E041-460A-8B88-C02BB0969E46}" srcOrd="1" destOrd="0" presId="urn:microsoft.com/office/officeart/2005/8/layout/vList5"/>
    <dgm:cxn modelId="{B71DABD7-9CF9-4BE0-A22F-55B2EB4A7016}" type="presParOf" srcId="{3E771162-2FC6-4B98-9590-996698BCAFBE}" destId="{3049C1C7-0A26-4D76-93AA-A4E24703EBAC}" srcOrd="2" destOrd="0" presId="urn:microsoft.com/office/officeart/2005/8/layout/vList5"/>
    <dgm:cxn modelId="{17FE79FD-AEE8-4B75-B41A-BBF8F38B18D5}" type="presParOf" srcId="{3049C1C7-0A26-4D76-93AA-A4E24703EBAC}" destId="{39B0FB86-061E-4E98-820B-8DD0E9C20913}" srcOrd="0" destOrd="0" presId="urn:microsoft.com/office/officeart/2005/8/layout/vList5"/>
    <dgm:cxn modelId="{3B2A61CE-D9FD-4B83-8DEC-9ED41C81372E}" type="presParOf" srcId="{3049C1C7-0A26-4D76-93AA-A4E24703EBAC}" destId="{BAC9CA9E-6649-4768-A83C-F796AE68E8B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E329E-E64A-4022-ADDC-DE5B38D4F839}">
      <dsp:nvSpPr>
        <dsp:cNvPr id="0" name=""/>
        <dsp:cNvSpPr/>
      </dsp:nvSpPr>
      <dsp:spPr>
        <a:xfrm rot="5400000">
          <a:off x="4827592" y="127053"/>
          <a:ext cx="1935427" cy="1683821"/>
        </a:xfrm>
        <a:prstGeom prst="hexagon">
          <a:avLst>
            <a:gd name="adj" fmla="val 25000"/>
            <a:gd name="vf" fmla="val 11547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Positive Behavioral Intervention &amp; Supports (PBIS)</a:t>
          </a:r>
        </a:p>
      </dsp:txBody>
      <dsp:txXfrm rot="-5400000">
        <a:off x="5215790" y="302854"/>
        <a:ext cx="1159031" cy="1332219"/>
      </dsp:txXfrm>
    </dsp:sp>
    <dsp:sp modelId="{72556516-594B-484E-8DFE-DFFE3CCF1600}">
      <dsp:nvSpPr>
        <dsp:cNvPr id="0" name=""/>
        <dsp:cNvSpPr/>
      </dsp:nvSpPr>
      <dsp:spPr>
        <a:xfrm>
          <a:off x="6688312" y="388336"/>
          <a:ext cx="2159936" cy="1161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Tiered Systems of Student Support</a:t>
          </a:r>
        </a:p>
      </dsp:txBody>
      <dsp:txXfrm>
        <a:off x="6688312" y="388336"/>
        <a:ext cx="2159936" cy="1161256"/>
      </dsp:txXfrm>
    </dsp:sp>
    <dsp:sp modelId="{80293BCE-C081-4DD6-81B1-9034F94140D6}">
      <dsp:nvSpPr>
        <dsp:cNvPr id="0" name=""/>
        <dsp:cNvSpPr/>
      </dsp:nvSpPr>
      <dsp:spPr>
        <a:xfrm rot="5400000">
          <a:off x="3009065" y="127053"/>
          <a:ext cx="1935427" cy="1683821"/>
        </a:xfrm>
        <a:prstGeom prst="hexagon">
          <a:avLst>
            <a:gd name="adj" fmla="val 25000"/>
            <a:gd name="vf" fmla="val 11547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Response to Intervention (RTI)</a:t>
          </a:r>
        </a:p>
      </dsp:txBody>
      <dsp:txXfrm rot="-5400000">
        <a:off x="3397263" y="302854"/>
        <a:ext cx="1159031" cy="1332219"/>
      </dsp:txXfrm>
    </dsp:sp>
    <dsp:sp modelId="{EA532771-3ED7-470A-B832-983E19330896}">
      <dsp:nvSpPr>
        <dsp:cNvPr id="0" name=""/>
        <dsp:cNvSpPr/>
      </dsp:nvSpPr>
      <dsp:spPr>
        <a:xfrm rot="5400000">
          <a:off x="3914845" y="1769844"/>
          <a:ext cx="1935427" cy="1683821"/>
        </a:xfrm>
        <a:prstGeom prst="hexagon">
          <a:avLst>
            <a:gd name="adj" fmla="val 25000"/>
            <a:gd name="vf" fmla="val 11547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Clear, structured lessons that build off prior knowledge</a:t>
          </a:r>
        </a:p>
      </dsp:txBody>
      <dsp:txXfrm rot="-5400000">
        <a:off x="4303043" y="1945645"/>
        <a:ext cx="1159031" cy="1332219"/>
      </dsp:txXfrm>
    </dsp:sp>
    <dsp:sp modelId="{3A315DBF-5E70-4662-AC79-01931664F77B}">
      <dsp:nvSpPr>
        <dsp:cNvPr id="0" name=""/>
        <dsp:cNvSpPr/>
      </dsp:nvSpPr>
      <dsp:spPr>
        <a:xfrm>
          <a:off x="1880711" y="2031126"/>
          <a:ext cx="2090261" cy="1161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US" sz="2400" kern="1200" dirty="0"/>
            <a:t>Instruction</a:t>
          </a:r>
          <a:endParaRPr lang="en-US" sz="2800" kern="1200" dirty="0"/>
        </a:p>
      </dsp:txBody>
      <dsp:txXfrm>
        <a:off x="1880711" y="2031126"/>
        <a:ext cx="2090261" cy="1161256"/>
      </dsp:txXfrm>
    </dsp:sp>
    <dsp:sp modelId="{10338D46-4C75-4B95-8ED4-2807D3115B4D}">
      <dsp:nvSpPr>
        <dsp:cNvPr id="0" name=""/>
        <dsp:cNvSpPr/>
      </dsp:nvSpPr>
      <dsp:spPr>
        <a:xfrm rot="5400000">
          <a:off x="5733372" y="1769844"/>
          <a:ext cx="1935427" cy="1683821"/>
        </a:xfrm>
        <a:prstGeom prst="hexagon">
          <a:avLst>
            <a:gd name="adj" fmla="val 25000"/>
            <a:gd name="vf" fmla="val 11547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Cycle of overt instruction, student engagement, feedback, and application of knowledge</a:t>
          </a:r>
        </a:p>
      </dsp:txBody>
      <dsp:txXfrm rot="-5400000">
        <a:off x="6121570" y="1945645"/>
        <a:ext cx="1159031" cy="1332219"/>
      </dsp:txXfrm>
    </dsp:sp>
    <dsp:sp modelId="{F2F1BB94-0E60-4EF0-BFEB-2FCE9CF1BA3F}">
      <dsp:nvSpPr>
        <dsp:cNvPr id="0" name=""/>
        <dsp:cNvSpPr/>
      </dsp:nvSpPr>
      <dsp:spPr>
        <a:xfrm rot="5400000">
          <a:off x="4827592" y="3412634"/>
          <a:ext cx="1935427" cy="1683821"/>
        </a:xfrm>
        <a:prstGeom prst="hexagon">
          <a:avLst>
            <a:gd name="adj" fmla="val 25000"/>
            <a:gd name="vf" fmla="val 1154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Use of student data to inform instructional shifts</a:t>
          </a:r>
        </a:p>
      </dsp:txBody>
      <dsp:txXfrm rot="-5400000">
        <a:off x="5215790" y="3588435"/>
        <a:ext cx="1159031" cy="1332219"/>
      </dsp:txXfrm>
    </dsp:sp>
    <dsp:sp modelId="{10138734-8168-43AF-8F13-4BF8FCE5BFCD}">
      <dsp:nvSpPr>
        <dsp:cNvPr id="0" name=""/>
        <dsp:cNvSpPr/>
      </dsp:nvSpPr>
      <dsp:spPr>
        <a:xfrm>
          <a:off x="6688312" y="3673917"/>
          <a:ext cx="2159936" cy="1161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Teacher Effectiveness</a:t>
          </a:r>
        </a:p>
      </dsp:txBody>
      <dsp:txXfrm>
        <a:off x="6688312" y="3673917"/>
        <a:ext cx="2159936" cy="1161256"/>
      </dsp:txXfrm>
    </dsp:sp>
    <dsp:sp modelId="{BADEE955-6BFF-491F-9113-DEA2641C9713}">
      <dsp:nvSpPr>
        <dsp:cNvPr id="0" name=""/>
        <dsp:cNvSpPr/>
      </dsp:nvSpPr>
      <dsp:spPr>
        <a:xfrm rot="5400000">
          <a:off x="3009065" y="3412634"/>
          <a:ext cx="1935427" cy="1683821"/>
        </a:xfrm>
        <a:prstGeom prst="hexagon">
          <a:avLst>
            <a:gd name="adj" fmla="val 25000"/>
            <a:gd name="vf" fmla="val 1154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Regular observation &amp; feedback on instructional techniques</a:t>
          </a:r>
        </a:p>
      </dsp:txBody>
      <dsp:txXfrm rot="-5400000">
        <a:off x="3397263" y="3588435"/>
        <a:ext cx="1159031" cy="1332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C6816-8F14-454B-878C-DD562BA88744}">
      <dsp:nvSpPr>
        <dsp:cNvPr id="0" name=""/>
        <dsp:cNvSpPr/>
      </dsp:nvSpPr>
      <dsp:spPr>
        <a:xfrm>
          <a:off x="94073" y="707367"/>
          <a:ext cx="1807318" cy="752878"/>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Identify</a:t>
          </a:r>
        </a:p>
      </dsp:txBody>
      <dsp:txXfrm>
        <a:off x="94073" y="707367"/>
        <a:ext cx="1807318" cy="501919"/>
      </dsp:txXfrm>
    </dsp:sp>
    <dsp:sp modelId="{203D8AF1-1C4A-43E4-A3D6-D8228EB92A91}">
      <dsp:nvSpPr>
        <dsp:cNvPr id="0" name=""/>
        <dsp:cNvSpPr/>
      </dsp:nvSpPr>
      <dsp:spPr>
        <a:xfrm>
          <a:off x="505428" y="1374272"/>
          <a:ext cx="1956514" cy="236884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 Assess needs</a:t>
          </a:r>
        </a:p>
        <a:p>
          <a:pPr marL="171450" lvl="1" indent="-171450" algn="l" defTabSz="711200">
            <a:lnSpc>
              <a:spcPct val="90000"/>
            </a:lnSpc>
            <a:spcBef>
              <a:spcPct val="0"/>
            </a:spcBef>
            <a:spcAft>
              <a:spcPct val="15000"/>
            </a:spcAft>
            <a:buChar char="•"/>
          </a:pPr>
          <a:r>
            <a:rPr lang="en-US" sz="1600" kern="1200" dirty="0"/>
            <a:t> Explore options</a:t>
          </a:r>
        </a:p>
        <a:p>
          <a:pPr marL="171450" lvl="1" indent="-171450" algn="l" defTabSz="711200">
            <a:lnSpc>
              <a:spcPct val="90000"/>
            </a:lnSpc>
            <a:spcBef>
              <a:spcPct val="0"/>
            </a:spcBef>
            <a:spcAft>
              <a:spcPct val="15000"/>
            </a:spcAft>
            <a:buChar char="•"/>
          </a:pPr>
          <a:r>
            <a:rPr lang="en-US" sz="1600" kern="1200" dirty="0"/>
            <a:t> Examine strength of evidence</a:t>
          </a:r>
        </a:p>
        <a:p>
          <a:pPr marL="171450" lvl="1" indent="-171450" algn="l" defTabSz="711200">
            <a:lnSpc>
              <a:spcPct val="90000"/>
            </a:lnSpc>
            <a:spcBef>
              <a:spcPct val="0"/>
            </a:spcBef>
            <a:spcAft>
              <a:spcPct val="15000"/>
            </a:spcAft>
            <a:buChar char="•"/>
          </a:pPr>
          <a:r>
            <a:rPr lang="en-US" sz="1600" kern="1200" dirty="0"/>
            <a:t> Examine fit and feasibility</a:t>
          </a:r>
        </a:p>
        <a:p>
          <a:pPr marL="171450" lvl="1" indent="-171450" algn="l" defTabSz="711200">
            <a:lnSpc>
              <a:spcPct val="90000"/>
            </a:lnSpc>
            <a:spcBef>
              <a:spcPct val="0"/>
            </a:spcBef>
            <a:spcAft>
              <a:spcPct val="15000"/>
            </a:spcAft>
            <a:buChar char="•"/>
          </a:pPr>
          <a:r>
            <a:rPr lang="en-US" sz="1600" kern="1200" dirty="0"/>
            <a:t>Select EBI</a:t>
          </a:r>
        </a:p>
      </dsp:txBody>
      <dsp:txXfrm>
        <a:off x="562732" y="1431576"/>
        <a:ext cx="1841906" cy="2254235"/>
      </dsp:txXfrm>
    </dsp:sp>
    <dsp:sp modelId="{1789C2ED-72F7-45E6-8BFE-76A89746AAFD}">
      <dsp:nvSpPr>
        <dsp:cNvPr id="0" name=""/>
        <dsp:cNvSpPr/>
      </dsp:nvSpPr>
      <dsp:spPr>
        <a:xfrm rot="21574040">
          <a:off x="2126874" y="863202"/>
          <a:ext cx="577996" cy="41712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126876" y="947100"/>
        <a:ext cx="452857" cy="250277"/>
      </dsp:txXfrm>
    </dsp:sp>
    <dsp:sp modelId="{4DDE12F6-64A8-4A1C-BDDF-A590D735828A}">
      <dsp:nvSpPr>
        <dsp:cNvPr id="0" name=""/>
        <dsp:cNvSpPr/>
      </dsp:nvSpPr>
      <dsp:spPr>
        <a:xfrm>
          <a:off x="2991919" y="655686"/>
          <a:ext cx="1807318" cy="842272"/>
        </a:xfrm>
        <a:prstGeom prst="roundRect">
          <a:avLst>
            <a:gd name="adj" fmla="val 10000"/>
          </a:avLst>
        </a:prstGeom>
        <a:solidFill>
          <a:srgbClr val="C7A4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Plan</a:t>
          </a:r>
        </a:p>
      </dsp:txBody>
      <dsp:txXfrm>
        <a:off x="2991919" y="655686"/>
        <a:ext cx="1807318" cy="561514"/>
      </dsp:txXfrm>
    </dsp:sp>
    <dsp:sp modelId="{E5999672-1D36-455D-8B71-DE814357DD06}">
      <dsp:nvSpPr>
        <dsp:cNvPr id="0" name=""/>
        <dsp:cNvSpPr/>
      </dsp:nvSpPr>
      <dsp:spPr>
        <a:xfrm>
          <a:off x="3404497" y="1425953"/>
          <a:ext cx="1954101" cy="2368843"/>
        </a:xfrm>
        <a:prstGeom prst="roundRect">
          <a:avLst>
            <a:gd name="adj" fmla="val 10000"/>
          </a:avLst>
        </a:prstGeom>
        <a:solidFill>
          <a:schemeClr val="lt1">
            <a:alpha val="90000"/>
            <a:hueOff val="0"/>
            <a:satOff val="0"/>
            <a:lumOff val="0"/>
            <a:alphaOff val="0"/>
          </a:schemeClr>
        </a:solidFill>
        <a:ln w="12700" cap="flat" cmpd="sng" algn="ctr">
          <a:solidFill>
            <a:srgbClr val="C7A4E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 Assure  resources</a:t>
          </a:r>
        </a:p>
        <a:p>
          <a:pPr marL="171450" lvl="1" indent="-171450" algn="l" defTabSz="711200">
            <a:lnSpc>
              <a:spcPct val="90000"/>
            </a:lnSpc>
            <a:spcBef>
              <a:spcPct val="0"/>
            </a:spcBef>
            <a:spcAft>
              <a:spcPct val="15000"/>
            </a:spcAft>
            <a:buChar char="•"/>
          </a:pPr>
          <a:r>
            <a:rPr lang="en-US" sz="1600" kern="1200" dirty="0"/>
            <a:t> Create teaming structures</a:t>
          </a:r>
        </a:p>
        <a:p>
          <a:pPr marL="171450" lvl="1" indent="-171450" algn="l" defTabSz="711200">
            <a:lnSpc>
              <a:spcPct val="90000"/>
            </a:lnSpc>
            <a:spcBef>
              <a:spcPct val="0"/>
            </a:spcBef>
            <a:spcAft>
              <a:spcPct val="15000"/>
            </a:spcAft>
            <a:buChar char="•"/>
          </a:pPr>
          <a:r>
            <a:rPr lang="en-US" sz="1600" kern="1200" dirty="0"/>
            <a:t> Develop ongoing supports</a:t>
          </a:r>
        </a:p>
      </dsp:txBody>
      <dsp:txXfrm>
        <a:off x="3461731" y="1483187"/>
        <a:ext cx="1839633" cy="2254375"/>
      </dsp:txXfrm>
    </dsp:sp>
    <dsp:sp modelId="{05158731-2F85-4622-A795-BC88514BF5E7}">
      <dsp:nvSpPr>
        <dsp:cNvPr id="0" name=""/>
        <dsp:cNvSpPr/>
      </dsp:nvSpPr>
      <dsp:spPr>
        <a:xfrm rot="5714">
          <a:off x="5022162" y="854818"/>
          <a:ext cx="577349" cy="417129"/>
        </a:xfrm>
        <a:prstGeom prst="rightArrow">
          <a:avLst>
            <a:gd name="adj1" fmla="val 60000"/>
            <a:gd name="adj2" fmla="val 50000"/>
          </a:avLst>
        </a:prstGeom>
        <a:solidFill>
          <a:srgbClr val="C7A4E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022162" y="938140"/>
        <a:ext cx="452210" cy="250277"/>
      </dsp:txXfrm>
    </dsp:sp>
    <dsp:sp modelId="{0163B7F9-F954-4F66-9A27-2ECAEF94B51A}">
      <dsp:nvSpPr>
        <dsp:cNvPr id="0" name=""/>
        <dsp:cNvSpPr/>
      </dsp:nvSpPr>
      <dsp:spPr>
        <a:xfrm>
          <a:off x="5888576" y="641242"/>
          <a:ext cx="1807318" cy="900048"/>
        </a:xfrm>
        <a:prstGeom prst="roundRect">
          <a:avLst>
            <a:gd name="adj" fmla="val 10000"/>
          </a:avLst>
        </a:prstGeom>
        <a:solidFill>
          <a:srgbClr val="A860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Get Started</a:t>
          </a:r>
        </a:p>
      </dsp:txBody>
      <dsp:txXfrm>
        <a:off x="5888576" y="641242"/>
        <a:ext cx="1807318" cy="600032"/>
      </dsp:txXfrm>
    </dsp:sp>
    <dsp:sp modelId="{82218CCF-BBC8-492E-87BB-CA9EF1CE3141}">
      <dsp:nvSpPr>
        <dsp:cNvPr id="0" name=""/>
        <dsp:cNvSpPr/>
      </dsp:nvSpPr>
      <dsp:spPr>
        <a:xfrm>
          <a:off x="6242095" y="1474054"/>
          <a:ext cx="1954101" cy="2368843"/>
        </a:xfrm>
        <a:prstGeom prst="roundRect">
          <a:avLst>
            <a:gd name="adj" fmla="val 10000"/>
          </a:avLst>
        </a:prstGeom>
        <a:solidFill>
          <a:schemeClr val="lt1">
            <a:alpha val="90000"/>
            <a:hueOff val="0"/>
            <a:satOff val="0"/>
            <a:lumOff val="0"/>
            <a:alphaOff val="0"/>
          </a:schemeClr>
        </a:solidFill>
        <a:ln w="12700" cap="flat" cmpd="sng" algn="ctr">
          <a:solidFill>
            <a:srgbClr val="A860C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 Initiate EBIs</a:t>
          </a:r>
        </a:p>
        <a:p>
          <a:pPr marL="171450" lvl="1" indent="-171450" algn="l" defTabSz="711200">
            <a:lnSpc>
              <a:spcPct val="90000"/>
            </a:lnSpc>
            <a:spcBef>
              <a:spcPct val="0"/>
            </a:spcBef>
            <a:spcAft>
              <a:spcPct val="15000"/>
            </a:spcAft>
            <a:buChar char="•"/>
          </a:pPr>
          <a:r>
            <a:rPr lang="en-US" sz="1600" kern="1200"/>
            <a:t> Implement fidelity measures</a:t>
          </a:r>
        </a:p>
        <a:p>
          <a:pPr marL="171450" lvl="1" indent="-171450" algn="l" defTabSz="711200">
            <a:lnSpc>
              <a:spcPct val="90000"/>
            </a:lnSpc>
            <a:spcBef>
              <a:spcPct val="0"/>
            </a:spcBef>
            <a:spcAft>
              <a:spcPct val="15000"/>
            </a:spcAft>
            <a:buChar char="•"/>
          </a:pPr>
          <a:r>
            <a:rPr lang="en-US" sz="1600" kern="1200" dirty="0"/>
            <a:t> Use data to improve supports</a:t>
          </a:r>
        </a:p>
      </dsp:txBody>
      <dsp:txXfrm>
        <a:off x="6299329" y="1531288"/>
        <a:ext cx="1839633" cy="2254375"/>
      </dsp:txXfrm>
    </dsp:sp>
    <dsp:sp modelId="{2DE9EDCF-AC33-43EB-84BF-FC075862D5B5}">
      <dsp:nvSpPr>
        <dsp:cNvPr id="0" name=""/>
        <dsp:cNvSpPr/>
      </dsp:nvSpPr>
      <dsp:spPr>
        <a:xfrm rot="25240">
          <a:off x="7918810" y="867952"/>
          <a:ext cx="577364" cy="417129"/>
        </a:xfrm>
        <a:prstGeom prst="rightArrow">
          <a:avLst>
            <a:gd name="adj1" fmla="val 60000"/>
            <a:gd name="adj2" fmla="val 50000"/>
          </a:avLst>
        </a:prstGeom>
        <a:solidFill>
          <a:srgbClr val="A860C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918812" y="950919"/>
        <a:ext cx="452225" cy="250277"/>
      </dsp:txXfrm>
    </dsp:sp>
    <dsp:sp modelId="{70715AED-FD50-490B-9EAB-B30A7B4FD45C}">
      <dsp:nvSpPr>
        <dsp:cNvPr id="0" name=""/>
        <dsp:cNvSpPr/>
      </dsp:nvSpPr>
      <dsp:spPr>
        <a:xfrm>
          <a:off x="8785232" y="663712"/>
          <a:ext cx="1807318" cy="89644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Get Better</a:t>
          </a:r>
        </a:p>
      </dsp:txBody>
      <dsp:txXfrm>
        <a:off x="8785232" y="663712"/>
        <a:ext cx="1807318" cy="597627"/>
      </dsp:txXfrm>
    </dsp:sp>
    <dsp:sp modelId="{3AC67858-BEFA-4EF3-B2CC-BBEA951CAAEB}">
      <dsp:nvSpPr>
        <dsp:cNvPr id="0" name=""/>
        <dsp:cNvSpPr/>
      </dsp:nvSpPr>
      <dsp:spPr>
        <a:xfrm>
          <a:off x="8968043" y="1439495"/>
          <a:ext cx="1954101" cy="2368843"/>
        </a:xfrm>
        <a:prstGeom prst="roundRect">
          <a:avLst>
            <a:gd name="adj" fmla="val 10000"/>
          </a:avLst>
        </a:prstGeom>
        <a:solidFill>
          <a:schemeClr val="lt1">
            <a:alpha val="90000"/>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Focus on consistency</a:t>
          </a:r>
        </a:p>
        <a:p>
          <a:pPr marL="171450" lvl="1" indent="-171450" algn="l" defTabSz="711200">
            <a:lnSpc>
              <a:spcPct val="90000"/>
            </a:lnSpc>
            <a:spcBef>
              <a:spcPct val="0"/>
            </a:spcBef>
            <a:spcAft>
              <a:spcPct val="15000"/>
            </a:spcAft>
            <a:buChar char="•"/>
          </a:pPr>
          <a:r>
            <a:rPr lang="en-US" sz="1600" kern="1200" dirty="0"/>
            <a:t>Drive toward positive outcomes</a:t>
          </a:r>
        </a:p>
        <a:p>
          <a:pPr marL="171450" lvl="1" indent="-171450" algn="l" defTabSz="711200">
            <a:lnSpc>
              <a:spcPct val="90000"/>
            </a:lnSpc>
            <a:spcBef>
              <a:spcPct val="0"/>
            </a:spcBef>
            <a:spcAft>
              <a:spcPct val="15000"/>
            </a:spcAft>
            <a:buChar char="•"/>
          </a:pPr>
          <a:r>
            <a:rPr lang="en-US" sz="1600" kern="1200" dirty="0"/>
            <a:t>Systematize behavior</a:t>
          </a:r>
        </a:p>
      </dsp:txBody>
      <dsp:txXfrm>
        <a:off x="9025277" y="1496729"/>
        <a:ext cx="1839633" cy="2254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4DEB3-B88D-41BC-BEDF-CD7FA753504B}">
      <dsp:nvSpPr>
        <dsp:cNvPr id="0" name=""/>
        <dsp:cNvSpPr/>
      </dsp:nvSpPr>
      <dsp:spPr>
        <a:xfrm rot="10800000">
          <a:off x="58312" y="0"/>
          <a:ext cx="2857078" cy="3844680"/>
        </a:xfrm>
        <a:prstGeom prst="triangle">
          <a:avLst/>
        </a:prstGeom>
        <a:solidFill>
          <a:srgbClr val="7030A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7945DA-099C-499B-B2DB-9E53F50F6E9B}">
      <dsp:nvSpPr>
        <dsp:cNvPr id="0" name=""/>
        <dsp:cNvSpPr/>
      </dsp:nvSpPr>
      <dsp:spPr>
        <a:xfrm>
          <a:off x="1428539" y="384843"/>
          <a:ext cx="1857100" cy="683331"/>
        </a:xfrm>
        <a:prstGeom prst="roundRect">
          <a:avLst/>
        </a:prstGeom>
        <a:solidFill>
          <a:schemeClr val="lt1">
            <a:alpha val="90000"/>
            <a:hueOff val="0"/>
            <a:satOff val="0"/>
            <a:lumOff val="0"/>
            <a:alphaOff val="0"/>
          </a:schemeClr>
        </a:solidFill>
        <a:ln w="12700" cap="flat" cmpd="sng" algn="ctr">
          <a:solidFill>
            <a:srgbClr val="A860C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Strong</a:t>
          </a:r>
        </a:p>
      </dsp:txBody>
      <dsp:txXfrm>
        <a:off x="1461896" y="418200"/>
        <a:ext cx="1790386" cy="616617"/>
      </dsp:txXfrm>
    </dsp:sp>
    <dsp:sp modelId="{3D558C06-CC72-4267-8F1D-9035AA033662}">
      <dsp:nvSpPr>
        <dsp:cNvPr id="0" name=""/>
        <dsp:cNvSpPr/>
      </dsp:nvSpPr>
      <dsp:spPr>
        <a:xfrm>
          <a:off x="1428539" y="1153591"/>
          <a:ext cx="1857100" cy="683331"/>
        </a:xfrm>
        <a:prstGeom prst="roundRect">
          <a:avLst/>
        </a:prstGeom>
        <a:solidFill>
          <a:schemeClr val="lt1">
            <a:alpha val="90000"/>
            <a:hueOff val="0"/>
            <a:satOff val="0"/>
            <a:lumOff val="0"/>
            <a:alphaOff val="0"/>
          </a:schemeClr>
        </a:solidFill>
        <a:ln w="12700" cap="flat" cmpd="sng" algn="ctr">
          <a:solidFill>
            <a:srgbClr val="A860C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Moderate</a:t>
          </a:r>
        </a:p>
      </dsp:txBody>
      <dsp:txXfrm>
        <a:off x="1461896" y="1186948"/>
        <a:ext cx="1790386" cy="616617"/>
      </dsp:txXfrm>
    </dsp:sp>
    <dsp:sp modelId="{1670DAFA-46A3-4BE0-B798-A7B0067CBADA}">
      <dsp:nvSpPr>
        <dsp:cNvPr id="0" name=""/>
        <dsp:cNvSpPr/>
      </dsp:nvSpPr>
      <dsp:spPr>
        <a:xfrm>
          <a:off x="1428539" y="1922339"/>
          <a:ext cx="1857100" cy="683331"/>
        </a:xfrm>
        <a:prstGeom prst="roundRect">
          <a:avLst/>
        </a:prstGeom>
        <a:solidFill>
          <a:schemeClr val="lt1">
            <a:alpha val="90000"/>
            <a:hueOff val="0"/>
            <a:satOff val="0"/>
            <a:lumOff val="0"/>
            <a:alphaOff val="0"/>
          </a:schemeClr>
        </a:solidFill>
        <a:ln w="12700" cap="flat" cmpd="sng" algn="ctr">
          <a:solidFill>
            <a:srgbClr val="A860C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Promising</a:t>
          </a:r>
        </a:p>
      </dsp:txBody>
      <dsp:txXfrm>
        <a:off x="1461896" y="1955696"/>
        <a:ext cx="1790386" cy="616617"/>
      </dsp:txXfrm>
    </dsp:sp>
    <dsp:sp modelId="{046DFD05-89ED-41DF-B8A9-BA5AE38F0F9D}">
      <dsp:nvSpPr>
        <dsp:cNvPr id="0" name=""/>
        <dsp:cNvSpPr/>
      </dsp:nvSpPr>
      <dsp:spPr>
        <a:xfrm>
          <a:off x="1428539" y="2691088"/>
          <a:ext cx="1857100" cy="683331"/>
        </a:xfrm>
        <a:prstGeom prst="roundRect">
          <a:avLst/>
        </a:prstGeom>
        <a:solidFill>
          <a:schemeClr val="lt1">
            <a:alpha val="90000"/>
            <a:hueOff val="0"/>
            <a:satOff val="0"/>
            <a:lumOff val="0"/>
            <a:alphaOff val="0"/>
          </a:schemeClr>
        </a:solidFill>
        <a:ln w="12700" cap="flat" cmpd="sng" algn="ctr">
          <a:solidFill>
            <a:srgbClr val="A860C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Based on a rationale</a:t>
          </a:r>
        </a:p>
      </dsp:txBody>
      <dsp:txXfrm>
        <a:off x="1461896" y="2724445"/>
        <a:ext cx="1790386" cy="616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3BE1C-4DB4-463A-AA5B-FD2E54B15A9C}">
      <dsp:nvSpPr>
        <dsp:cNvPr id="0" name=""/>
        <dsp:cNvSpPr/>
      </dsp:nvSpPr>
      <dsp:spPr>
        <a:xfrm>
          <a:off x="3080" y="1117428"/>
          <a:ext cx="3753370" cy="1501348"/>
        </a:xfrm>
        <a:prstGeom prst="chevron">
          <a:avLst/>
        </a:prstGeom>
        <a:solidFill>
          <a:srgbClr val="C7A4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23" tIns="60008" rIns="60008" bIns="60008" numCol="1" spcCol="1270" anchor="ctr" anchorCtr="0">
          <a:noAutofit/>
        </a:bodyPr>
        <a:lstStyle/>
        <a:p>
          <a:pPr marL="0" lvl="0" indent="0" algn="ctr" defTabSz="2000250">
            <a:lnSpc>
              <a:spcPct val="90000"/>
            </a:lnSpc>
            <a:spcBef>
              <a:spcPct val="0"/>
            </a:spcBef>
            <a:spcAft>
              <a:spcPct val="35000"/>
            </a:spcAft>
            <a:buNone/>
          </a:pPr>
          <a:r>
            <a:rPr lang="en-US" sz="4500" kern="1200" dirty="0"/>
            <a:t>Strength</a:t>
          </a:r>
        </a:p>
      </dsp:txBody>
      <dsp:txXfrm>
        <a:off x="753754" y="1117428"/>
        <a:ext cx="2252022" cy="1501348"/>
      </dsp:txXfrm>
    </dsp:sp>
    <dsp:sp modelId="{92DD2CD0-BF8C-4548-94B5-FA44794AEDF3}">
      <dsp:nvSpPr>
        <dsp:cNvPr id="0" name=""/>
        <dsp:cNvSpPr/>
      </dsp:nvSpPr>
      <dsp:spPr>
        <a:xfrm>
          <a:off x="3381114" y="1117428"/>
          <a:ext cx="3753370" cy="1501348"/>
        </a:xfrm>
        <a:prstGeom prst="chevron">
          <a:avLst/>
        </a:prstGeom>
        <a:solidFill>
          <a:srgbClr val="A860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23" tIns="60008" rIns="60008" bIns="60008" numCol="1" spcCol="1270" anchor="ctr" anchorCtr="0">
          <a:noAutofit/>
        </a:bodyPr>
        <a:lstStyle/>
        <a:p>
          <a:pPr marL="0" lvl="0" indent="0" algn="ctr" defTabSz="2000250">
            <a:lnSpc>
              <a:spcPct val="90000"/>
            </a:lnSpc>
            <a:spcBef>
              <a:spcPct val="0"/>
            </a:spcBef>
            <a:spcAft>
              <a:spcPct val="35000"/>
            </a:spcAft>
            <a:buNone/>
          </a:pPr>
          <a:r>
            <a:rPr lang="en-US" sz="4500" kern="1200" dirty="0"/>
            <a:t>Fit</a:t>
          </a:r>
        </a:p>
      </dsp:txBody>
      <dsp:txXfrm>
        <a:off x="4131788" y="1117428"/>
        <a:ext cx="2252022" cy="1501348"/>
      </dsp:txXfrm>
    </dsp:sp>
    <dsp:sp modelId="{27298E53-81F7-4B85-9603-FE880AD182B4}">
      <dsp:nvSpPr>
        <dsp:cNvPr id="0" name=""/>
        <dsp:cNvSpPr/>
      </dsp:nvSpPr>
      <dsp:spPr>
        <a:xfrm>
          <a:off x="6759148" y="1117428"/>
          <a:ext cx="3753370" cy="1501348"/>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23" tIns="60008" rIns="60008" bIns="60008" numCol="1" spcCol="1270" anchor="ctr" anchorCtr="0">
          <a:noAutofit/>
        </a:bodyPr>
        <a:lstStyle/>
        <a:p>
          <a:pPr marL="0" lvl="0" indent="0" algn="ctr" defTabSz="2000250">
            <a:lnSpc>
              <a:spcPct val="90000"/>
            </a:lnSpc>
            <a:spcBef>
              <a:spcPct val="0"/>
            </a:spcBef>
            <a:spcAft>
              <a:spcPct val="35000"/>
            </a:spcAft>
            <a:buNone/>
          </a:pPr>
          <a:r>
            <a:rPr lang="en-US" sz="4500" kern="1200" dirty="0"/>
            <a:t>Capacity</a:t>
          </a:r>
        </a:p>
      </dsp:txBody>
      <dsp:txXfrm>
        <a:off x="7509822" y="1117428"/>
        <a:ext cx="2252022" cy="15013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3BE1C-4DB4-463A-AA5B-FD2E54B15A9C}">
      <dsp:nvSpPr>
        <dsp:cNvPr id="0" name=""/>
        <dsp:cNvSpPr/>
      </dsp:nvSpPr>
      <dsp:spPr>
        <a:xfrm>
          <a:off x="3080" y="1117428"/>
          <a:ext cx="3753370" cy="1501348"/>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Explore research</a:t>
          </a:r>
        </a:p>
      </dsp:txBody>
      <dsp:txXfrm>
        <a:off x="753754" y="1117428"/>
        <a:ext cx="2252022" cy="1501348"/>
      </dsp:txXfrm>
    </dsp:sp>
    <dsp:sp modelId="{92DD2CD0-BF8C-4548-94B5-FA44794AEDF3}">
      <dsp:nvSpPr>
        <dsp:cNvPr id="0" name=""/>
        <dsp:cNvSpPr/>
      </dsp:nvSpPr>
      <dsp:spPr>
        <a:xfrm>
          <a:off x="3381114" y="1117428"/>
          <a:ext cx="3753370" cy="1501348"/>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Compare to Local Context</a:t>
          </a:r>
        </a:p>
      </dsp:txBody>
      <dsp:txXfrm>
        <a:off x="4131788" y="1117428"/>
        <a:ext cx="2252022" cy="1501348"/>
      </dsp:txXfrm>
    </dsp:sp>
    <dsp:sp modelId="{27298E53-81F7-4B85-9603-FE880AD182B4}">
      <dsp:nvSpPr>
        <dsp:cNvPr id="0" name=""/>
        <dsp:cNvSpPr/>
      </dsp:nvSpPr>
      <dsp:spPr>
        <a:xfrm>
          <a:off x="6759148" y="1117428"/>
          <a:ext cx="3753370" cy="1501348"/>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Determine readiness</a:t>
          </a:r>
        </a:p>
      </dsp:txBody>
      <dsp:txXfrm>
        <a:off x="7509822" y="1117428"/>
        <a:ext cx="2252022" cy="15013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06F39-5057-48A6-824A-19F5618B68F8}">
      <dsp:nvSpPr>
        <dsp:cNvPr id="0" name=""/>
        <dsp:cNvSpPr/>
      </dsp:nvSpPr>
      <dsp:spPr>
        <a:xfrm rot="5400000">
          <a:off x="5001649" y="-2175919"/>
          <a:ext cx="911339" cy="5494465"/>
        </a:xfrm>
        <a:prstGeom prst="round2SameRect">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Are key components of the intervention clearly defined?</a:t>
          </a:r>
        </a:p>
      </dsp:txBody>
      <dsp:txXfrm rot="-5400000">
        <a:off x="2710086" y="160132"/>
        <a:ext cx="5449977" cy="822363"/>
      </dsp:txXfrm>
    </dsp:sp>
    <dsp:sp modelId="{3F680EB8-5D32-4815-97F5-58F6A9BE9C8B}">
      <dsp:nvSpPr>
        <dsp:cNvPr id="0" name=""/>
        <dsp:cNvSpPr/>
      </dsp:nvSpPr>
      <dsp:spPr>
        <a:xfrm>
          <a:off x="380550" y="1726"/>
          <a:ext cx="2329536" cy="113917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Clarity</a:t>
          </a:r>
        </a:p>
      </dsp:txBody>
      <dsp:txXfrm>
        <a:off x="436160" y="57336"/>
        <a:ext cx="2218316" cy="1027954"/>
      </dsp:txXfrm>
    </dsp:sp>
    <dsp:sp modelId="{BAC9CA9E-6649-4768-A83C-F796AE68E8BD}">
      <dsp:nvSpPr>
        <dsp:cNvPr id="0" name=""/>
        <dsp:cNvSpPr/>
      </dsp:nvSpPr>
      <dsp:spPr>
        <a:xfrm rot="5400000">
          <a:off x="5001649" y="-979786"/>
          <a:ext cx="911339" cy="5494465"/>
        </a:xfrm>
        <a:prstGeom prst="round2SameRect">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Was there a comparison group?</a:t>
          </a:r>
        </a:p>
        <a:p>
          <a:pPr marL="114300" lvl="1" indent="-114300" algn="l" defTabSz="622300">
            <a:lnSpc>
              <a:spcPct val="90000"/>
            </a:lnSpc>
            <a:spcBef>
              <a:spcPct val="0"/>
            </a:spcBef>
            <a:spcAft>
              <a:spcPct val="15000"/>
            </a:spcAft>
            <a:buChar char="•"/>
          </a:pPr>
          <a:r>
            <a:rPr lang="en-US" sz="1400" kern="1200" dirty="0"/>
            <a:t>Were experiment and control groups randomly selected?</a:t>
          </a:r>
        </a:p>
        <a:p>
          <a:pPr marL="114300" lvl="1" indent="-114300" algn="l" defTabSz="622300">
            <a:lnSpc>
              <a:spcPct val="90000"/>
            </a:lnSpc>
            <a:spcBef>
              <a:spcPct val="0"/>
            </a:spcBef>
            <a:spcAft>
              <a:spcPct val="15000"/>
            </a:spcAft>
            <a:buChar char="•"/>
          </a:pPr>
          <a:r>
            <a:rPr lang="en-US" sz="1400" kern="1200" dirty="0"/>
            <a:t>Is the study a summary of other findings, i.e., a </a:t>
          </a:r>
          <a:r>
            <a:rPr lang="en-US" sz="1400" kern="1200" dirty="0" err="1"/>
            <a:t>metastudy</a:t>
          </a:r>
          <a:r>
            <a:rPr lang="en-US" sz="1400" kern="1200" dirty="0"/>
            <a:t>?</a:t>
          </a:r>
        </a:p>
      </dsp:txBody>
      <dsp:txXfrm rot="-5400000">
        <a:off x="2710086" y="1356265"/>
        <a:ext cx="5449977" cy="822363"/>
      </dsp:txXfrm>
    </dsp:sp>
    <dsp:sp modelId="{39B0FB86-061E-4E98-820B-8DD0E9C20913}">
      <dsp:nvSpPr>
        <dsp:cNvPr id="0" name=""/>
        <dsp:cNvSpPr/>
      </dsp:nvSpPr>
      <dsp:spPr>
        <a:xfrm>
          <a:off x="380550" y="1197859"/>
          <a:ext cx="2329536" cy="113917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Quality</a:t>
          </a:r>
        </a:p>
      </dsp:txBody>
      <dsp:txXfrm>
        <a:off x="436160" y="1253469"/>
        <a:ext cx="2218316" cy="1027954"/>
      </dsp:txXfrm>
    </dsp:sp>
    <dsp:sp modelId="{8571E4C3-C2F8-43CE-BCFC-7E22BBC7F086}">
      <dsp:nvSpPr>
        <dsp:cNvPr id="0" name=""/>
        <dsp:cNvSpPr/>
      </dsp:nvSpPr>
      <dsp:spPr>
        <a:xfrm rot="5400000">
          <a:off x="5001649" y="216347"/>
          <a:ext cx="911339" cy="5494465"/>
        </a:xfrm>
        <a:prstGeom prst="round2SameRect">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Was there a positive impact?</a:t>
          </a:r>
        </a:p>
        <a:p>
          <a:pPr marL="114300" lvl="1" indent="-114300" algn="l" defTabSz="622300">
            <a:lnSpc>
              <a:spcPct val="90000"/>
            </a:lnSpc>
            <a:spcBef>
              <a:spcPct val="0"/>
            </a:spcBef>
            <a:spcAft>
              <a:spcPct val="15000"/>
            </a:spcAft>
            <a:buChar char="•"/>
          </a:pPr>
          <a:r>
            <a:rPr lang="en-US" sz="1400" kern="1200" dirty="0"/>
            <a:t>Was the impact significant?</a:t>
          </a:r>
        </a:p>
        <a:p>
          <a:pPr marL="114300" lvl="1" indent="-114300" algn="l" defTabSz="622300">
            <a:lnSpc>
              <a:spcPct val="90000"/>
            </a:lnSpc>
            <a:spcBef>
              <a:spcPct val="0"/>
            </a:spcBef>
            <a:spcAft>
              <a:spcPct val="15000"/>
            </a:spcAft>
            <a:buChar char="•"/>
          </a:pPr>
          <a:r>
            <a:rPr lang="en-US" sz="1400" kern="1200" dirty="0"/>
            <a:t>Which students benefited most?</a:t>
          </a:r>
        </a:p>
      </dsp:txBody>
      <dsp:txXfrm rot="-5400000">
        <a:off x="2710086" y="2552398"/>
        <a:ext cx="5449977" cy="822363"/>
      </dsp:txXfrm>
    </dsp:sp>
    <dsp:sp modelId="{DA25178E-710B-4BE4-981F-B4FB95347BAF}">
      <dsp:nvSpPr>
        <dsp:cNvPr id="0" name=""/>
        <dsp:cNvSpPr/>
      </dsp:nvSpPr>
      <dsp:spPr>
        <a:xfrm>
          <a:off x="380550" y="2393992"/>
          <a:ext cx="2329536" cy="113917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Findings</a:t>
          </a:r>
        </a:p>
      </dsp:txBody>
      <dsp:txXfrm>
        <a:off x="436160" y="2449602"/>
        <a:ext cx="2218316" cy="10279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06F39-5057-48A6-824A-19F5618B68F8}">
      <dsp:nvSpPr>
        <dsp:cNvPr id="0" name=""/>
        <dsp:cNvSpPr/>
      </dsp:nvSpPr>
      <dsp:spPr>
        <a:xfrm rot="5400000">
          <a:off x="4767600" y="-1885041"/>
          <a:ext cx="1379436" cy="5494465"/>
        </a:xfrm>
        <a:prstGeom prst="round2SameRect">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Does the research population reflect your local student population?</a:t>
          </a:r>
        </a:p>
        <a:p>
          <a:pPr marL="171450" lvl="1" indent="-171450" algn="l" defTabSz="711200">
            <a:lnSpc>
              <a:spcPct val="90000"/>
            </a:lnSpc>
            <a:spcBef>
              <a:spcPct val="0"/>
            </a:spcBef>
            <a:spcAft>
              <a:spcPct val="15000"/>
            </a:spcAft>
            <a:buChar char="•"/>
          </a:pPr>
          <a:r>
            <a:rPr lang="en-US" sz="1600" kern="1200" dirty="0"/>
            <a:t>Consider demographics, identified student needs, grade band, urban/rural location.</a:t>
          </a:r>
        </a:p>
      </dsp:txBody>
      <dsp:txXfrm rot="-5400000">
        <a:off x="2710086" y="239812"/>
        <a:ext cx="5427126" cy="1244758"/>
      </dsp:txXfrm>
    </dsp:sp>
    <dsp:sp modelId="{3F680EB8-5D32-4815-97F5-58F6A9BE9C8B}">
      <dsp:nvSpPr>
        <dsp:cNvPr id="0" name=""/>
        <dsp:cNvSpPr/>
      </dsp:nvSpPr>
      <dsp:spPr>
        <a:xfrm>
          <a:off x="380550" y="43"/>
          <a:ext cx="2329536" cy="172429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Target Population</a:t>
          </a:r>
        </a:p>
      </dsp:txBody>
      <dsp:txXfrm>
        <a:off x="464723" y="84216"/>
        <a:ext cx="2161190" cy="1555949"/>
      </dsp:txXfrm>
    </dsp:sp>
    <dsp:sp modelId="{BAC9CA9E-6649-4768-A83C-F796AE68E8BD}">
      <dsp:nvSpPr>
        <dsp:cNvPr id="0" name=""/>
        <dsp:cNvSpPr/>
      </dsp:nvSpPr>
      <dsp:spPr>
        <a:xfrm rot="5400000">
          <a:off x="4767600" y="-74530"/>
          <a:ext cx="1379436" cy="5494465"/>
        </a:xfrm>
        <a:prstGeom prst="round2SameRect">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Does the initiative complement the strategic goals of your school or district?</a:t>
          </a:r>
        </a:p>
        <a:p>
          <a:pPr marL="171450" lvl="1" indent="-171450" algn="l" defTabSz="711200">
            <a:lnSpc>
              <a:spcPct val="90000"/>
            </a:lnSpc>
            <a:spcBef>
              <a:spcPct val="0"/>
            </a:spcBef>
            <a:spcAft>
              <a:spcPct val="15000"/>
            </a:spcAft>
            <a:buChar char="•"/>
          </a:pPr>
          <a:r>
            <a:rPr lang="en-US" sz="1600" kern="1200" dirty="0"/>
            <a:t>Does the intervention resonate with stakeholders, e.g., school leaders, teachers, parents?</a:t>
          </a:r>
        </a:p>
        <a:p>
          <a:pPr marL="114300" lvl="1" indent="-114300" algn="l" defTabSz="622300">
            <a:lnSpc>
              <a:spcPct val="90000"/>
            </a:lnSpc>
            <a:spcBef>
              <a:spcPct val="0"/>
            </a:spcBef>
            <a:spcAft>
              <a:spcPct val="15000"/>
            </a:spcAft>
            <a:buChar char="•"/>
          </a:pPr>
          <a:endParaRPr lang="en-US" sz="1400" kern="1200" dirty="0"/>
        </a:p>
      </dsp:txBody>
      <dsp:txXfrm rot="-5400000">
        <a:off x="2710086" y="2050323"/>
        <a:ext cx="5427126" cy="1244758"/>
      </dsp:txXfrm>
    </dsp:sp>
    <dsp:sp modelId="{39B0FB86-061E-4E98-820B-8DD0E9C20913}">
      <dsp:nvSpPr>
        <dsp:cNvPr id="0" name=""/>
        <dsp:cNvSpPr/>
      </dsp:nvSpPr>
      <dsp:spPr>
        <a:xfrm>
          <a:off x="380550" y="1810553"/>
          <a:ext cx="2329536" cy="172429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Current Initiatives</a:t>
          </a:r>
        </a:p>
      </dsp:txBody>
      <dsp:txXfrm>
        <a:off x="464723" y="1894726"/>
        <a:ext cx="2161190" cy="15559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06F39-5057-48A6-824A-19F5618B68F8}">
      <dsp:nvSpPr>
        <dsp:cNvPr id="0" name=""/>
        <dsp:cNvSpPr/>
      </dsp:nvSpPr>
      <dsp:spPr>
        <a:xfrm rot="5400000">
          <a:off x="4767600" y="-1885041"/>
          <a:ext cx="1379436" cy="5494465"/>
        </a:xfrm>
        <a:prstGeom prst="round2SameRect">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Do staff have the necessary skills and knowledge to do this work?</a:t>
          </a:r>
        </a:p>
        <a:p>
          <a:pPr marL="171450" lvl="1" indent="-171450" algn="l" defTabSz="711200">
            <a:lnSpc>
              <a:spcPct val="90000"/>
            </a:lnSpc>
            <a:spcBef>
              <a:spcPct val="0"/>
            </a:spcBef>
            <a:spcAft>
              <a:spcPct val="15000"/>
            </a:spcAft>
            <a:buChar char="•"/>
          </a:pPr>
          <a:r>
            <a:rPr lang="en-US" sz="1600" kern="1200" dirty="0"/>
            <a:t>Does the district/school have adequate funding to support the intervention sustainably?</a:t>
          </a:r>
        </a:p>
      </dsp:txBody>
      <dsp:txXfrm rot="-5400000">
        <a:off x="2710086" y="239812"/>
        <a:ext cx="5427126" cy="1244758"/>
      </dsp:txXfrm>
    </dsp:sp>
    <dsp:sp modelId="{3F680EB8-5D32-4815-97F5-58F6A9BE9C8B}">
      <dsp:nvSpPr>
        <dsp:cNvPr id="0" name=""/>
        <dsp:cNvSpPr/>
      </dsp:nvSpPr>
      <dsp:spPr>
        <a:xfrm>
          <a:off x="380550" y="43"/>
          <a:ext cx="2329536" cy="172429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Capacity</a:t>
          </a:r>
        </a:p>
      </dsp:txBody>
      <dsp:txXfrm>
        <a:off x="464723" y="84216"/>
        <a:ext cx="2161190" cy="1555949"/>
      </dsp:txXfrm>
    </dsp:sp>
    <dsp:sp modelId="{BAC9CA9E-6649-4768-A83C-F796AE68E8BD}">
      <dsp:nvSpPr>
        <dsp:cNvPr id="0" name=""/>
        <dsp:cNvSpPr/>
      </dsp:nvSpPr>
      <dsp:spPr>
        <a:xfrm rot="5400000">
          <a:off x="4767600" y="-74530"/>
          <a:ext cx="1379436" cy="5494465"/>
        </a:xfrm>
        <a:prstGeom prst="round2SameRect">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Does the school/district need to seek expert assistance to implement the intervention? Consider training, coaching, and supervision.</a:t>
          </a:r>
        </a:p>
        <a:p>
          <a:pPr marL="171450" lvl="1" indent="-171450" algn="l" defTabSz="711200">
            <a:lnSpc>
              <a:spcPct val="90000"/>
            </a:lnSpc>
            <a:spcBef>
              <a:spcPct val="0"/>
            </a:spcBef>
            <a:spcAft>
              <a:spcPct val="15000"/>
            </a:spcAft>
            <a:buChar char="•"/>
          </a:pPr>
          <a:r>
            <a:rPr lang="en-US" sz="1600" kern="1200" dirty="0"/>
            <a:t>Does the district/school need data system enhancements to thoughtfully implement the intervention?</a:t>
          </a:r>
        </a:p>
        <a:p>
          <a:pPr marL="114300" lvl="1" indent="-114300" algn="l" defTabSz="622300">
            <a:lnSpc>
              <a:spcPct val="90000"/>
            </a:lnSpc>
            <a:spcBef>
              <a:spcPct val="0"/>
            </a:spcBef>
            <a:spcAft>
              <a:spcPct val="15000"/>
            </a:spcAft>
            <a:buChar char="•"/>
          </a:pPr>
          <a:endParaRPr lang="en-US" sz="1400" kern="1200" dirty="0"/>
        </a:p>
      </dsp:txBody>
      <dsp:txXfrm rot="-5400000">
        <a:off x="2710086" y="2050323"/>
        <a:ext cx="5427126" cy="1244758"/>
      </dsp:txXfrm>
    </dsp:sp>
    <dsp:sp modelId="{39B0FB86-061E-4E98-820B-8DD0E9C20913}">
      <dsp:nvSpPr>
        <dsp:cNvPr id="0" name=""/>
        <dsp:cNvSpPr/>
      </dsp:nvSpPr>
      <dsp:spPr>
        <a:xfrm>
          <a:off x="380550" y="1810553"/>
          <a:ext cx="2329536" cy="172429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Supports</a:t>
          </a:r>
        </a:p>
      </dsp:txBody>
      <dsp:txXfrm>
        <a:off x="464723" y="1894726"/>
        <a:ext cx="2161190" cy="155594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dirty="0"/>
              <a:t>Why not cardboard armor?</a:t>
            </a:r>
            <a:r>
              <a:rPr lang="en-US" baseline="0" dirty="0"/>
              <a:t> Over time, we have learned what works and what doesn’t. </a:t>
            </a:r>
            <a:endParaRPr lang="en-US" dirty="0"/>
          </a:p>
          <a:p>
            <a:pPr marL="457200" lvl="0" indent="-457200">
              <a:buFont typeface="Arial" panose="020B0604020202020204" pitchFamily="34" charset="0"/>
              <a:buChar char="•"/>
            </a:pPr>
            <a:r>
              <a:rPr lang="en-US" dirty="0"/>
              <a:t>Why is this important? </a:t>
            </a:r>
          </a:p>
          <a:p>
            <a:pPr marL="914400" lvl="1" indent="-457200">
              <a:buFont typeface="Arial" panose="020B0604020202020204" pitchFamily="34" charset="0"/>
              <a:buChar char="•"/>
            </a:pPr>
            <a:r>
              <a:rPr lang="en-US" dirty="0"/>
              <a:t>ESSA:</a:t>
            </a:r>
            <a:r>
              <a:rPr lang="en-US" baseline="0" dirty="0"/>
              <a:t> Requirement that Level I – III evidence be incorporated into improvement plans (i.e., 1003 school improvement funds and CS identified school plans). ESSA also requires that activities funded under title programs demonstrate a record of success. </a:t>
            </a:r>
            <a:endParaRPr lang="en-US" dirty="0"/>
          </a:p>
          <a:p>
            <a:pPr marL="914400" lvl="1" indent="-457200">
              <a:buFont typeface="Arial" panose="020B0604020202020204" pitchFamily="34" charset="0"/>
              <a:buChar char="•"/>
            </a:pPr>
            <a:r>
              <a:rPr lang="en-US" dirty="0"/>
              <a:t>Equity: Leverage</a:t>
            </a:r>
            <a:r>
              <a:rPr lang="en-US" baseline="0" dirty="0"/>
              <a:t> solutions that have been shown to reliably improve students’ outcomes-- particularly for historically underserved students. </a:t>
            </a:r>
          </a:p>
          <a:p>
            <a:pPr marL="914400" lvl="1" indent="-457200">
              <a:buFont typeface="Arial" panose="020B0604020202020204" pitchFamily="34" charset="0"/>
              <a:buChar char="•"/>
            </a:pPr>
            <a:r>
              <a:rPr lang="en-US" baseline="0" dirty="0"/>
              <a:t>“Ready solution”: Using existing solutions and interventions reduces the need to “reinvent the wheel”. EBIs have predesigned components, that together comprise a strategy or practice that is high impact. </a:t>
            </a:r>
          </a:p>
          <a:p>
            <a:pPr marL="457200" lvl="1" indent="0">
              <a:buFont typeface="Arial" panose="020B0604020202020204" pitchFamily="34" charset="0"/>
              <a:buNone/>
            </a:pPr>
            <a:endParaRPr lang="en-US" dirty="0"/>
          </a:p>
          <a:p>
            <a:pPr marL="0" lv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CE8022B7-AB18-4E1F-9080-AF840C121953}" type="slidenum">
              <a:rPr lang="en-US" smtClean="0"/>
              <a:t>3</a:t>
            </a:fld>
            <a:endParaRPr lang="en-US"/>
          </a:p>
        </p:txBody>
      </p:sp>
    </p:spTree>
    <p:extLst>
      <p:ext uri="{BB962C8B-B14F-4D97-AF65-F5344CB8AC3E}">
        <p14:creationId xmlns:p14="http://schemas.microsoft.com/office/powerpoint/2010/main" val="3570086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dirty="0"/>
              <a:t>Each of these strategies</a:t>
            </a:r>
            <a:r>
              <a:rPr lang="en-US" baseline="0" dirty="0"/>
              <a:t> and/or interventions have a demonstrated, reliable positive impact on student learning.</a:t>
            </a:r>
          </a:p>
          <a:p>
            <a:pPr marL="457200" lvl="0" indent="-457200">
              <a:buFont typeface="Arial" panose="020B0604020202020204" pitchFamily="34" charset="0"/>
              <a:buChar char="•"/>
            </a:pPr>
            <a:r>
              <a:rPr lang="en-US" baseline="0" dirty="0"/>
              <a:t>Some of these are broad, high-level interventions. Often, educators ask “how” to do these things, e.g., “Will this specific intervention or strategy help me address the formative student assessment results on this math division and multiplication lesson?”</a:t>
            </a:r>
            <a:endParaRPr lang="en-US" dirty="0"/>
          </a:p>
          <a:p>
            <a:pPr marL="0" lv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CE8022B7-AB18-4E1F-9080-AF840C121953}" type="slidenum">
              <a:rPr lang="en-US" smtClean="0"/>
              <a:t>4</a:t>
            </a:fld>
            <a:endParaRPr lang="en-US"/>
          </a:p>
        </p:txBody>
      </p:sp>
    </p:spTree>
    <p:extLst>
      <p:ext uri="{BB962C8B-B14F-4D97-AF65-F5344CB8AC3E}">
        <p14:creationId xmlns:p14="http://schemas.microsoft.com/office/powerpoint/2010/main" val="4136865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8022B7-AB18-4E1F-9080-AF840C121953}" type="slidenum">
              <a:rPr lang="en-US" smtClean="0"/>
              <a:t>5</a:t>
            </a:fld>
            <a:endParaRPr lang="en-US"/>
          </a:p>
        </p:txBody>
      </p:sp>
    </p:spTree>
    <p:extLst>
      <p:ext uri="{BB962C8B-B14F-4D97-AF65-F5344CB8AC3E}">
        <p14:creationId xmlns:p14="http://schemas.microsoft.com/office/powerpoint/2010/main" val="1201353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8022B7-AB18-4E1F-9080-AF840C121953}" type="slidenum">
              <a:rPr lang="en-US" smtClean="0"/>
              <a:t>7</a:t>
            </a:fld>
            <a:endParaRPr lang="en-US"/>
          </a:p>
        </p:txBody>
      </p:sp>
    </p:spTree>
    <p:extLst>
      <p:ext uri="{BB962C8B-B14F-4D97-AF65-F5344CB8AC3E}">
        <p14:creationId xmlns:p14="http://schemas.microsoft.com/office/powerpoint/2010/main" val="3553207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7374648d7_5_15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7374648d7_5_157: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466618" marR="0" lvl="0" indent="-324041" algn="l" defTabSz="914400" rtl="0" eaLnBrk="1" fontAlgn="auto" latinLnBrk="0" hangingPunct="1">
              <a:lnSpc>
                <a:spcPct val="100000"/>
              </a:lnSpc>
              <a:spcBef>
                <a:spcPts val="0"/>
              </a:spcBef>
              <a:spcAft>
                <a:spcPts val="0"/>
              </a:spcAft>
              <a:buClrTx/>
              <a:buSzPts val="1400"/>
              <a:buFontTx/>
              <a:buChar char="●"/>
              <a:tabLst/>
              <a:defRPr/>
            </a:pPr>
            <a:endParaRPr dirty="0"/>
          </a:p>
        </p:txBody>
      </p:sp>
      <p:sp>
        <p:nvSpPr>
          <p:cNvPr id="112" name="Google Shape;112;g47374648d7_5_15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8</a:t>
            </a:fld>
            <a:endParaRPr/>
          </a:p>
        </p:txBody>
      </p:sp>
    </p:spTree>
    <p:extLst>
      <p:ext uri="{BB962C8B-B14F-4D97-AF65-F5344CB8AC3E}">
        <p14:creationId xmlns:p14="http://schemas.microsoft.com/office/powerpoint/2010/main" val="200674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examples of EBIs:</a:t>
            </a:r>
            <a:r>
              <a:rPr lang="en-US" baseline="0" dirty="0"/>
              <a:t> </a:t>
            </a:r>
            <a:r>
              <a:rPr lang="en-US" dirty="0"/>
              <a:t>PLCs, Data Driven</a:t>
            </a:r>
            <a:r>
              <a:rPr lang="en-US" baseline="0" dirty="0"/>
              <a:t> Instruction, and Capturing Kids Hearts have all shown Strong Evidence – meaning that they consistently have a positive impact on the population and behaviors they are seeking to affect. Notice that core components are provided in the “Reason” column. Core components of an EBI are things that must be done to achieve the desired effect. In the case of PLCs, core components include a focus on student data, small group settings, and discussion about interventions in an evolving cycle of reflection, experimentation, and adjustment. </a:t>
            </a:r>
            <a:endParaRPr lang="en-US" dirty="0"/>
          </a:p>
        </p:txBody>
      </p:sp>
      <p:sp>
        <p:nvSpPr>
          <p:cNvPr id="4" name="Slide Number Placeholder 3"/>
          <p:cNvSpPr>
            <a:spLocks noGrp="1"/>
          </p:cNvSpPr>
          <p:nvPr>
            <p:ph type="sldNum" sz="quarter" idx="10"/>
          </p:nvPr>
        </p:nvSpPr>
        <p:spPr/>
        <p:txBody>
          <a:bodyPr/>
          <a:lstStyle/>
          <a:p>
            <a:fld id="{CE8022B7-AB18-4E1F-9080-AF840C121953}" type="slidenum">
              <a:rPr lang="en-US" smtClean="0"/>
              <a:t>9</a:t>
            </a:fld>
            <a:endParaRPr lang="en-US"/>
          </a:p>
        </p:txBody>
      </p:sp>
    </p:spTree>
    <p:extLst>
      <p:ext uri="{BB962C8B-B14F-4D97-AF65-F5344CB8AC3E}">
        <p14:creationId xmlns:p14="http://schemas.microsoft.com/office/powerpoint/2010/main" val="2077879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3EBAAB-C969-48D5-B0EC-0568F51D4EC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6991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8022B7-AB18-4E1F-9080-AF840C121953}" type="slidenum">
              <a:rPr lang="en-US" smtClean="0"/>
              <a:t>16</a:t>
            </a:fld>
            <a:endParaRPr lang="en-US"/>
          </a:p>
        </p:txBody>
      </p:sp>
    </p:spTree>
    <p:extLst>
      <p:ext uri="{BB962C8B-B14F-4D97-AF65-F5344CB8AC3E}">
        <p14:creationId xmlns:p14="http://schemas.microsoft.com/office/powerpoint/2010/main" val="3626490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621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12/19/2019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hen_M@cde.state.co.us" TargetMode="External"/><Relationship Id="rId2" Type="http://schemas.openxmlformats.org/officeDocument/2006/relationships/hyperlink" Target="mailto:Meredith_J@cde.state.co.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uree.co.uk/files/publication/%5bsite-timestamp%5d/What%20does%20teacher%20impact%20data%20tell%20us%20about%20collaborative%20CPD.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flippengroup.com/downloads/CKH-2008-2009Randomized-Controlled-Trial-Research-Summary.pdf" TargetMode="External"/><Relationship Id="rId4" Type="http://schemas.openxmlformats.org/officeDocument/2006/relationships/hyperlink" Target="https://files.eric.ed.gov/fulltext/ED45222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4735" y="3080330"/>
            <a:ext cx="10402529" cy="973464"/>
          </a:xfrm>
        </p:spPr>
        <p:txBody>
          <a:bodyPr>
            <a:normAutofit fontScale="90000"/>
          </a:bodyPr>
          <a:lstStyle/>
          <a:p>
            <a:r>
              <a:rPr lang="en-US" sz="6000" b="1" dirty="0"/>
              <a:t>Evidence, ESSA, and Contextual Fit:</a:t>
            </a:r>
            <a:br>
              <a:rPr lang="en-US" sz="6000" b="1" dirty="0"/>
            </a:br>
            <a:r>
              <a:rPr lang="en-US" sz="4000" b="1" dirty="0"/>
              <a:t>Exploring Proven Solutions For Your Local Context </a:t>
            </a:r>
            <a:br>
              <a:rPr lang="en-US" sz="6700" b="1" dirty="0"/>
            </a:br>
            <a:br>
              <a:rPr lang="en-US" sz="4400" dirty="0"/>
            </a:br>
            <a:endParaRPr lang="en-US" sz="4400" dirty="0"/>
          </a:p>
        </p:txBody>
      </p:sp>
      <p:sp>
        <p:nvSpPr>
          <p:cNvPr id="3" name="Subtitle 2"/>
          <p:cNvSpPr>
            <a:spLocks noGrp="1"/>
          </p:cNvSpPr>
          <p:nvPr>
            <p:ph type="subTitle" idx="1"/>
          </p:nvPr>
        </p:nvSpPr>
        <p:spPr>
          <a:xfrm>
            <a:off x="914401" y="6138916"/>
            <a:ext cx="10402529" cy="582559"/>
          </a:xfrm>
        </p:spPr>
        <p:txBody>
          <a:bodyPr>
            <a:normAutofit/>
          </a:bodyPr>
          <a:lstStyle/>
          <a:p>
            <a:r>
              <a:rPr lang="en-US" sz="1800" b="1" dirty="0"/>
              <a:t>Federal Programs Unit  |   2020</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6000" b="1" dirty="0"/>
              <a:t>Before You Explore:</a:t>
            </a:r>
            <a:br>
              <a:rPr lang="en-US" sz="6000" b="1" dirty="0"/>
            </a:br>
            <a:r>
              <a:rPr lang="en-US" sz="6000" b="1" dirty="0"/>
              <a:t>Consider Contextual Fit</a:t>
            </a:r>
            <a:endParaRPr lang="en-US" sz="60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58722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1"/>
            <a:ext cx="8926830" cy="713232"/>
          </a:xfrm>
        </p:spPr>
        <p:txBody>
          <a:bodyPr/>
          <a:lstStyle/>
          <a:p>
            <a:r>
              <a:rPr lang="en-US" sz="3200" dirty="0"/>
              <a:t>Key Selection Considerations</a:t>
            </a:r>
          </a:p>
        </p:txBody>
      </p:sp>
      <p:sp>
        <p:nvSpPr>
          <p:cNvPr id="5" name="Chevron 4"/>
          <p:cNvSpPr/>
          <p:nvPr/>
        </p:nvSpPr>
        <p:spPr>
          <a:xfrm>
            <a:off x="393032" y="1573090"/>
            <a:ext cx="3015916" cy="1074821"/>
          </a:xfrm>
          <a:prstGeom prst="chevron">
            <a:avLst/>
          </a:prstGeom>
          <a:solidFill>
            <a:srgbClr val="C7A4E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Strength</a:t>
            </a:r>
          </a:p>
        </p:txBody>
      </p:sp>
      <p:sp>
        <p:nvSpPr>
          <p:cNvPr id="8" name="TextBox 7">
            <a:extLst>
              <a:ext uri="{FF2B5EF4-FFF2-40B4-BE49-F238E27FC236}">
                <a16:creationId xmlns:a16="http://schemas.microsoft.com/office/drawing/2014/main" id="{F1A107DD-2B97-4184-AAE6-76FD38677700}"/>
              </a:ext>
            </a:extLst>
          </p:cNvPr>
          <p:cNvSpPr txBox="1"/>
          <p:nvPr/>
        </p:nvSpPr>
        <p:spPr>
          <a:xfrm>
            <a:off x="3705726" y="1479481"/>
            <a:ext cx="8033084" cy="2828788"/>
          </a:xfrm>
          <a:prstGeom prst="rect">
            <a:avLst/>
          </a:prstGeom>
          <a:noFill/>
        </p:spPr>
        <p:txBody>
          <a:bodyPr wrap="square" rtlCol="0">
            <a:spAutoFit/>
          </a:bodyPr>
          <a:lstStyle/>
          <a:p>
            <a:pPr>
              <a:lnSpc>
                <a:spcPct val="107000"/>
              </a:lnSpc>
              <a:spcBef>
                <a:spcPts val="600"/>
              </a:spcBef>
              <a:spcAft>
                <a:spcPts val="600"/>
              </a:spcAft>
              <a:tabLst>
                <a:tab pos="1117600" algn="l"/>
              </a:tabLst>
            </a:pPr>
            <a:r>
              <a:rPr lang="en-US" sz="3600" dirty="0">
                <a:solidFill>
                  <a:srgbClr val="7030A0"/>
                </a:solidFill>
              </a:rPr>
              <a:t>Is the strategy </a:t>
            </a:r>
            <a:r>
              <a:rPr lang="en-US" sz="3600" b="1" i="1" dirty="0">
                <a:solidFill>
                  <a:srgbClr val="7030A0"/>
                </a:solidFill>
              </a:rPr>
              <a:t>clearly defined </a:t>
            </a:r>
            <a:r>
              <a:rPr lang="en-US" sz="3600" dirty="0">
                <a:solidFill>
                  <a:srgbClr val="7030A0"/>
                </a:solidFill>
              </a:rPr>
              <a:t>and supported by </a:t>
            </a:r>
            <a:r>
              <a:rPr lang="en-US" sz="3600" b="1" i="1" dirty="0">
                <a:solidFill>
                  <a:srgbClr val="7030A0"/>
                </a:solidFill>
              </a:rPr>
              <a:t>high-quality</a:t>
            </a:r>
            <a:r>
              <a:rPr lang="en-US" sz="3600" dirty="0">
                <a:solidFill>
                  <a:srgbClr val="7030A0"/>
                </a:solidFill>
              </a:rPr>
              <a:t> research?</a:t>
            </a:r>
          </a:p>
          <a:p>
            <a:pPr>
              <a:lnSpc>
                <a:spcPct val="107000"/>
              </a:lnSpc>
              <a:spcBef>
                <a:spcPts val="600"/>
              </a:spcBef>
              <a:spcAft>
                <a:spcPts val="600"/>
              </a:spcAft>
              <a:tabLst>
                <a:tab pos="1117600" algn="l"/>
              </a:tabLst>
            </a:pPr>
            <a:endParaRPr lang="en-US" dirty="0">
              <a:solidFill>
                <a:srgbClr val="7030A0"/>
              </a:solidFill>
            </a:endParaRPr>
          </a:p>
          <a:p>
            <a:pPr>
              <a:lnSpc>
                <a:spcPct val="107000"/>
              </a:lnSpc>
              <a:spcBef>
                <a:spcPts val="600"/>
              </a:spcBef>
              <a:spcAft>
                <a:spcPts val="600"/>
              </a:spcAft>
              <a:tabLst>
                <a:tab pos="1117600" algn="l"/>
              </a:tabLst>
            </a:pPr>
            <a:endParaRPr lang="en-US" sz="3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Chevron 5"/>
          <p:cNvSpPr/>
          <p:nvPr/>
        </p:nvSpPr>
        <p:spPr>
          <a:xfrm>
            <a:off x="393032" y="3233448"/>
            <a:ext cx="3015916" cy="1074821"/>
          </a:xfrm>
          <a:prstGeom prst="chevron">
            <a:avLst/>
          </a:prstGeom>
          <a:solidFill>
            <a:srgbClr val="A860C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Fit</a:t>
            </a:r>
          </a:p>
        </p:txBody>
      </p:sp>
      <p:sp>
        <p:nvSpPr>
          <p:cNvPr id="4" name="TextBox 3"/>
          <p:cNvSpPr txBox="1"/>
          <p:nvPr/>
        </p:nvSpPr>
        <p:spPr>
          <a:xfrm>
            <a:off x="3705726" y="1712072"/>
            <a:ext cx="8033084" cy="3432863"/>
          </a:xfrm>
          <a:prstGeom prst="rect">
            <a:avLst/>
          </a:prstGeom>
          <a:noFill/>
        </p:spPr>
        <p:txBody>
          <a:bodyPr wrap="square" rtlCol="0">
            <a:spAutoFit/>
          </a:bodyPr>
          <a:lstStyle/>
          <a:p>
            <a:pPr>
              <a:lnSpc>
                <a:spcPct val="107000"/>
              </a:lnSpc>
              <a:spcBef>
                <a:spcPts val="600"/>
              </a:spcBef>
              <a:spcAft>
                <a:spcPts val="600"/>
              </a:spcAft>
              <a:tabLst>
                <a:tab pos="1117600" algn="l"/>
              </a:tabLst>
            </a:pPr>
            <a:endParaRPr lang="en-US" dirty="0">
              <a:solidFill>
                <a:srgbClr val="7030A0"/>
              </a:solidFill>
            </a:endParaRPr>
          </a:p>
          <a:p>
            <a:pPr>
              <a:lnSpc>
                <a:spcPct val="107000"/>
              </a:lnSpc>
              <a:spcBef>
                <a:spcPts val="600"/>
              </a:spcBef>
              <a:spcAft>
                <a:spcPts val="600"/>
              </a:spcAft>
              <a:tabLst>
                <a:tab pos="1117600" algn="l"/>
              </a:tabLst>
            </a:pPr>
            <a:endParaRPr lang="en-US" dirty="0">
              <a:solidFill>
                <a:srgbClr val="7030A0"/>
              </a:solidFill>
            </a:endParaRPr>
          </a:p>
          <a:p>
            <a:pPr>
              <a:lnSpc>
                <a:spcPct val="107000"/>
              </a:lnSpc>
              <a:spcBef>
                <a:spcPts val="600"/>
              </a:spcBef>
              <a:spcAft>
                <a:spcPts val="600"/>
              </a:spcAft>
              <a:tabLst>
                <a:tab pos="1117600" algn="l"/>
              </a:tabLst>
            </a:pPr>
            <a:endParaRPr lang="en-US" dirty="0">
              <a:solidFill>
                <a:srgbClr val="7030A0"/>
              </a:solidFill>
            </a:endParaRPr>
          </a:p>
          <a:p>
            <a:pPr>
              <a:lnSpc>
                <a:spcPct val="107000"/>
              </a:lnSpc>
              <a:spcBef>
                <a:spcPts val="600"/>
              </a:spcBef>
              <a:spcAft>
                <a:spcPts val="600"/>
              </a:spcAft>
              <a:tabLst>
                <a:tab pos="1117600" algn="l"/>
              </a:tabLst>
            </a:pPr>
            <a:r>
              <a:rPr lang="en-US" sz="3600" dirty="0">
                <a:solidFill>
                  <a:srgbClr val="7030A0"/>
                </a:solidFill>
              </a:rPr>
              <a:t>Does the strategy </a:t>
            </a:r>
            <a:r>
              <a:rPr lang="en-US" sz="3600" b="1" i="1" dirty="0">
                <a:solidFill>
                  <a:srgbClr val="7030A0"/>
                </a:solidFill>
              </a:rPr>
              <a:t>address needs </a:t>
            </a:r>
            <a:r>
              <a:rPr lang="en-US" sz="3600" dirty="0">
                <a:solidFill>
                  <a:srgbClr val="7030A0"/>
                </a:solidFill>
              </a:rPr>
              <a:t>and </a:t>
            </a:r>
            <a:r>
              <a:rPr lang="en-US" sz="3600" b="1" i="1" dirty="0">
                <a:solidFill>
                  <a:srgbClr val="7030A0"/>
                </a:solidFill>
              </a:rPr>
              <a:t>align</a:t>
            </a:r>
            <a:r>
              <a:rPr lang="en-US" sz="3600" dirty="0">
                <a:solidFill>
                  <a:srgbClr val="7030A0"/>
                </a:solidFill>
              </a:rPr>
              <a:t> to staff skills and competencies?</a:t>
            </a:r>
          </a:p>
          <a:p>
            <a:pPr>
              <a:lnSpc>
                <a:spcPct val="107000"/>
              </a:lnSpc>
              <a:spcBef>
                <a:spcPts val="600"/>
              </a:spcBef>
              <a:spcAft>
                <a:spcPts val="600"/>
              </a:spcAft>
              <a:tabLst>
                <a:tab pos="1117600" algn="l"/>
              </a:tabLst>
            </a:pPr>
            <a:endParaRPr lang="en-US" dirty="0">
              <a:solidFill>
                <a:srgbClr val="7030A0"/>
              </a:solidFill>
            </a:endParaRPr>
          </a:p>
          <a:p>
            <a:endParaRPr lang="en-US" dirty="0"/>
          </a:p>
        </p:txBody>
      </p:sp>
      <p:sp>
        <p:nvSpPr>
          <p:cNvPr id="7" name="Chevron 6"/>
          <p:cNvSpPr/>
          <p:nvPr/>
        </p:nvSpPr>
        <p:spPr>
          <a:xfrm>
            <a:off x="393032" y="4941932"/>
            <a:ext cx="3015916" cy="1074821"/>
          </a:xfrm>
          <a:prstGeom prst="chevr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Capacity</a:t>
            </a:r>
          </a:p>
        </p:txBody>
      </p:sp>
      <p:sp>
        <p:nvSpPr>
          <p:cNvPr id="9" name="TextBox 8">
            <a:extLst>
              <a:ext uri="{FF2B5EF4-FFF2-40B4-BE49-F238E27FC236}">
                <a16:creationId xmlns:a16="http://schemas.microsoft.com/office/drawing/2014/main" id="{59E680B3-9D5B-44BE-BAD8-FDA14834F3FB}"/>
              </a:ext>
            </a:extLst>
          </p:cNvPr>
          <p:cNvSpPr txBox="1"/>
          <p:nvPr/>
        </p:nvSpPr>
        <p:spPr>
          <a:xfrm>
            <a:off x="3705726" y="4336472"/>
            <a:ext cx="8033084" cy="2082108"/>
          </a:xfrm>
          <a:prstGeom prst="rect">
            <a:avLst/>
          </a:prstGeom>
          <a:noFill/>
        </p:spPr>
        <p:txBody>
          <a:bodyPr wrap="square" rtlCol="0">
            <a:spAutoFit/>
          </a:bodyPr>
          <a:lstStyle/>
          <a:p>
            <a:pPr>
              <a:lnSpc>
                <a:spcPct val="107000"/>
              </a:lnSpc>
              <a:spcBef>
                <a:spcPts val="600"/>
              </a:spcBef>
              <a:spcAft>
                <a:spcPts val="600"/>
              </a:spcAft>
              <a:tabLst>
                <a:tab pos="1117600" algn="l"/>
              </a:tabLst>
            </a:pPr>
            <a:endParaRPr lang="en-US" dirty="0">
              <a:solidFill>
                <a:srgbClr val="7030A0"/>
              </a:solidFill>
            </a:endParaRPr>
          </a:p>
          <a:p>
            <a:pPr>
              <a:lnSpc>
                <a:spcPct val="107000"/>
              </a:lnSpc>
              <a:spcBef>
                <a:spcPts val="600"/>
              </a:spcBef>
              <a:spcAft>
                <a:spcPts val="600"/>
              </a:spcAft>
              <a:tabLst>
                <a:tab pos="1117600" algn="l"/>
              </a:tabLst>
            </a:pPr>
            <a:r>
              <a:rPr lang="en-US" sz="3600" dirty="0">
                <a:solidFill>
                  <a:srgbClr val="7030A0"/>
                </a:solidFill>
              </a:rPr>
              <a:t>Is there leadership </a:t>
            </a:r>
            <a:r>
              <a:rPr lang="en-US" sz="3600" b="1" i="1" dirty="0">
                <a:solidFill>
                  <a:srgbClr val="7030A0"/>
                </a:solidFill>
              </a:rPr>
              <a:t>support, resources, </a:t>
            </a:r>
            <a:r>
              <a:rPr lang="en-US" sz="3600" dirty="0">
                <a:solidFill>
                  <a:srgbClr val="7030A0"/>
                </a:solidFill>
              </a:rPr>
              <a:t>and necessary </a:t>
            </a:r>
            <a:r>
              <a:rPr lang="en-US" sz="3600" b="1" i="1" dirty="0">
                <a:solidFill>
                  <a:srgbClr val="7030A0"/>
                </a:solidFill>
              </a:rPr>
              <a:t>time</a:t>
            </a:r>
            <a:r>
              <a:rPr lang="en-US" sz="3600" dirty="0">
                <a:solidFill>
                  <a:srgbClr val="7030A0"/>
                </a:solidFill>
              </a:rPr>
              <a:t> for implementation?</a:t>
            </a:r>
            <a:endParaRPr lang="en-US" sz="3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868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1"/>
            <a:ext cx="9852661" cy="713232"/>
          </a:xfrm>
        </p:spPr>
        <p:txBody>
          <a:bodyPr/>
          <a:lstStyle/>
          <a:p>
            <a:r>
              <a:rPr lang="en-US" sz="3200" dirty="0"/>
              <a:t>3 Step Process to Answer Selection Questions</a:t>
            </a:r>
          </a:p>
        </p:txBody>
      </p:sp>
      <p:sp>
        <p:nvSpPr>
          <p:cNvPr id="9" name="TextBox 8"/>
          <p:cNvSpPr txBox="1"/>
          <p:nvPr/>
        </p:nvSpPr>
        <p:spPr>
          <a:xfrm>
            <a:off x="61493" y="2251948"/>
            <a:ext cx="1595121" cy="369332"/>
          </a:xfrm>
          <a:prstGeom prst="rect">
            <a:avLst/>
          </a:prstGeom>
          <a:noFill/>
        </p:spPr>
        <p:txBody>
          <a:bodyPr wrap="square" rtlCol="0">
            <a:spAutoFit/>
          </a:bodyPr>
          <a:lstStyle/>
          <a:p>
            <a:r>
              <a:rPr lang="en-US" b="1" i="1" dirty="0">
                <a:solidFill>
                  <a:schemeClr val="tx1">
                    <a:lumMod val="50000"/>
                    <a:lumOff val="50000"/>
                  </a:schemeClr>
                </a:solidFill>
              </a:rPr>
              <a:t>Consideration</a:t>
            </a:r>
          </a:p>
        </p:txBody>
      </p:sp>
      <p:graphicFrame>
        <p:nvGraphicFramePr>
          <p:cNvPr id="4" name="Content Placeholder 3" descr="Strength, Fit, Capacity considerations"/>
          <p:cNvGraphicFramePr>
            <a:graphicFrameLocks noGrp="1"/>
          </p:cNvGraphicFramePr>
          <p:nvPr>
            <p:ph idx="1"/>
            <p:extLst>
              <p:ext uri="{D42A27DB-BD31-4B8C-83A1-F6EECF244321}">
                <p14:modId xmlns:p14="http://schemas.microsoft.com/office/powerpoint/2010/main" val="2327692508"/>
              </p:ext>
            </p:extLst>
          </p:nvPr>
        </p:nvGraphicFramePr>
        <p:xfrm>
          <a:off x="1110916" y="521288"/>
          <a:ext cx="10515600" cy="373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74319" y="5208709"/>
            <a:ext cx="1169470" cy="461665"/>
          </a:xfrm>
          <a:prstGeom prst="rect">
            <a:avLst/>
          </a:prstGeom>
          <a:noFill/>
        </p:spPr>
        <p:txBody>
          <a:bodyPr wrap="square" rtlCol="0">
            <a:spAutoFit/>
          </a:bodyPr>
          <a:lstStyle/>
          <a:p>
            <a:r>
              <a:rPr lang="en-US" sz="2400" b="1" i="1" dirty="0">
                <a:solidFill>
                  <a:schemeClr val="tx1">
                    <a:lumMod val="50000"/>
                    <a:lumOff val="50000"/>
                  </a:schemeClr>
                </a:solidFill>
              </a:rPr>
              <a:t>Step</a:t>
            </a:r>
          </a:p>
        </p:txBody>
      </p:sp>
      <p:graphicFrame>
        <p:nvGraphicFramePr>
          <p:cNvPr id="5" name="Content Placeholder 3" descr="Steps connected to considerations"/>
          <p:cNvGraphicFramePr>
            <a:graphicFrameLocks/>
          </p:cNvGraphicFramePr>
          <p:nvPr>
            <p:extLst>
              <p:ext uri="{D42A27DB-BD31-4B8C-83A1-F6EECF244321}">
                <p14:modId xmlns:p14="http://schemas.microsoft.com/office/powerpoint/2010/main" val="303488438"/>
              </p:ext>
            </p:extLst>
          </p:nvPr>
        </p:nvGraphicFramePr>
        <p:xfrm>
          <a:off x="1110916" y="3574982"/>
          <a:ext cx="10515600" cy="37362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Up-Down Arrow 5">
            <a:extLst>
              <a:ext uri="{C183D7F6-B498-43B3-948B-1728B52AA6E4}">
                <adec:decorative xmlns:adec="http://schemas.microsoft.com/office/drawing/2017/decorative" val="1"/>
              </a:ext>
            </a:extLst>
          </p:cNvPr>
          <p:cNvSpPr/>
          <p:nvPr/>
        </p:nvSpPr>
        <p:spPr>
          <a:xfrm>
            <a:off x="2382253" y="3315661"/>
            <a:ext cx="850231" cy="1210537"/>
          </a:xfrm>
          <a:prstGeom prst="upDownArrow">
            <a:avLst/>
          </a:prstGeom>
          <a:solidFill>
            <a:srgbClr val="E5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Down Arrow 6">
            <a:extLst>
              <a:ext uri="{C183D7F6-B498-43B3-948B-1728B52AA6E4}">
                <adec:decorative xmlns:adec="http://schemas.microsoft.com/office/drawing/2017/decorative" val="1"/>
              </a:ext>
            </a:extLst>
          </p:cNvPr>
          <p:cNvSpPr/>
          <p:nvPr/>
        </p:nvSpPr>
        <p:spPr>
          <a:xfrm>
            <a:off x="5871411" y="3315660"/>
            <a:ext cx="850231" cy="1210537"/>
          </a:xfrm>
          <a:prstGeom prst="upDownArrow">
            <a:avLst/>
          </a:prstGeom>
          <a:solidFill>
            <a:srgbClr val="C7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Down Arrow 7">
            <a:extLst>
              <a:ext uri="{C183D7F6-B498-43B3-948B-1728B52AA6E4}">
                <adec:decorative xmlns:adec="http://schemas.microsoft.com/office/drawing/2017/decorative" val="1"/>
              </a:ext>
            </a:extLst>
          </p:cNvPr>
          <p:cNvSpPr/>
          <p:nvPr/>
        </p:nvSpPr>
        <p:spPr>
          <a:xfrm>
            <a:off x="9135979" y="3315660"/>
            <a:ext cx="850231" cy="1210537"/>
          </a:xfrm>
          <a:prstGeom prst="upDownArrow">
            <a:avLst/>
          </a:prstGeom>
          <a:solidFill>
            <a:srgbClr val="A86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107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0824210" cy="811529"/>
          </a:xfrm>
        </p:spPr>
        <p:txBody>
          <a:bodyPr>
            <a:normAutofit/>
          </a:bodyPr>
          <a:lstStyle/>
          <a:p>
            <a:r>
              <a:rPr lang="en-US" sz="3600" dirty="0"/>
              <a:t>1. Explore Research</a:t>
            </a:r>
          </a:p>
        </p:txBody>
      </p:sp>
      <p:sp>
        <p:nvSpPr>
          <p:cNvPr id="5" name="Chevron 4"/>
          <p:cNvSpPr/>
          <p:nvPr/>
        </p:nvSpPr>
        <p:spPr>
          <a:xfrm>
            <a:off x="678782" y="1573090"/>
            <a:ext cx="3015916" cy="1074821"/>
          </a:xfrm>
          <a:prstGeom prst="chevron">
            <a:avLst/>
          </a:prstGeom>
          <a:solidFill>
            <a:srgbClr val="C7A4E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Strength</a:t>
            </a:r>
          </a:p>
        </p:txBody>
      </p:sp>
      <p:sp>
        <p:nvSpPr>
          <p:cNvPr id="6" name="TextBox 5"/>
          <p:cNvSpPr txBox="1"/>
          <p:nvPr/>
        </p:nvSpPr>
        <p:spPr>
          <a:xfrm>
            <a:off x="3886200" y="1573090"/>
            <a:ext cx="7463790" cy="1354217"/>
          </a:xfrm>
          <a:prstGeom prst="rect">
            <a:avLst/>
          </a:prstGeom>
          <a:noFill/>
        </p:spPr>
        <p:txBody>
          <a:bodyPr wrap="square" rtlCol="0">
            <a:spAutoFit/>
          </a:bodyPr>
          <a:lstStyle/>
          <a:p>
            <a:r>
              <a:rPr lang="en-US" sz="3200" dirty="0">
                <a:solidFill>
                  <a:srgbClr val="7030A0"/>
                </a:solidFill>
              </a:rPr>
              <a:t>Is the strategy </a:t>
            </a:r>
            <a:r>
              <a:rPr lang="en-US" sz="3200" b="1" i="1" dirty="0">
                <a:solidFill>
                  <a:srgbClr val="7030A0"/>
                </a:solidFill>
              </a:rPr>
              <a:t>clearly defined </a:t>
            </a:r>
            <a:r>
              <a:rPr lang="en-US" sz="3200" dirty="0">
                <a:solidFill>
                  <a:srgbClr val="7030A0"/>
                </a:solidFill>
              </a:rPr>
              <a:t>and supported by </a:t>
            </a:r>
            <a:r>
              <a:rPr lang="en-US" sz="3200" b="1" i="1" dirty="0">
                <a:solidFill>
                  <a:srgbClr val="7030A0"/>
                </a:solidFill>
              </a:rPr>
              <a:t>high-quality</a:t>
            </a:r>
            <a:r>
              <a:rPr lang="en-US" sz="3200" dirty="0">
                <a:solidFill>
                  <a:srgbClr val="7030A0"/>
                </a:solidFill>
              </a:rPr>
              <a:t> research?</a:t>
            </a:r>
          </a:p>
          <a:p>
            <a:endParaRPr lang="en-US" dirty="0"/>
          </a:p>
        </p:txBody>
      </p:sp>
      <p:graphicFrame>
        <p:nvGraphicFramePr>
          <p:cNvPr id="9" name="Diagram 8" descr="Clarity, Quality, Findings"/>
          <p:cNvGraphicFramePr/>
          <p:nvPr>
            <p:extLst>
              <p:ext uri="{D42A27DB-BD31-4B8C-83A1-F6EECF244321}">
                <p14:modId xmlns:p14="http://schemas.microsoft.com/office/powerpoint/2010/main" val="2871625919"/>
              </p:ext>
            </p:extLst>
          </p:nvPr>
        </p:nvGraphicFramePr>
        <p:xfrm>
          <a:off x="1519018" y="3037356"/>
          <a:ext cx="8585102" cy="3534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5807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0824210" cy="811529"/>
          </a:xfrm>
        </p:spPr>
        <p:txBody>
          <a:bodyPr>
            <a:normAutofit/>
          </a:bodyPr>
          <a:lstStyle/>
          <a:p>
            <a:r>
              <a:rPr lang="en-US" sz="3600" dirty="0"/>
              <a:t>2. Compare to Local Context</a:t>
            </a:r>
          </a:p>
        </p:txBody>
      </p:sp>
      <p:sp>
        <p:nvSpPr>
          <p:cNvPr id="5" name="Chevron 4"/>
          <p:cNvSpPr/>
          <p:nvPr/>
        </p:nvSpPr>
        <p:spPr>
          <a:xfrm>
            <a:off x="678782" y="1573090"/>
            <a:ext cx="3015916" cy="1074821"/>
          </a:xfrm>
          <a:prstGeom prst="chevron">
            <a:avLst/>
          </a:prstGeom>
          <a:solidFill>
            <a:srgbClr val="A860C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Fit</a:t>
            </a:r>
          </a:p>
        </p:txBody>
      </p:sp>
      <p:sp>
        <p:nvSpPr>
          <p:cNvPr id="6" name="TextBox 5"/>
          <p:cNvSpPr txBox="1"/>
          <p:nvPr/>
        </p:nvSpPr>
        <p:spPr>
          <a:xfrm>
            <a:off x="3886200" y="1573090"/>
            <a:ext cx="7463790" cy="1354217"/>
          </a:xfrm>
          <a:prstGeom prst="rect">
            <a:avLst/>
          </a:prstGeom>
          <a:noFill/>
        </p:spPr>
        <p:txBody>
          <a:bodyPr wrap="square" rtlCol="0">
            <a:spAutoFit/>
          </a:bodyPr>
          <a:lstStyle/>
          <a:p>
            <a:r>
              <a:rPr lang="en-US" sz="3200" dirty="0">
                <a:solidFill>
                  <a:srgbClr val="7030A0"/>
                </a:solidFill>
              </a:rPr>
              <a:t>Does the strategy </a:t>
            </a:r>
            <a:r>
              <a:rPr lang="en-US" sz="3200" b="1" i="1" dirty="0">
                <a:solidFill>
                  <a:srgbClr val="7030A0"/>
                </a:solidFill>
              </a:rPr>
              <a:t>address needs </a:t>
            </a:r>
            <a:r>
              <a:rPr lang="en-US" sz="3200" dirty="0">
                <a:solidFill>
                  <a:srgbClr val="7030A0"/>
                </a:solidFill>
              </a:rPr>
              <a:t>and </a:t>
            </a:r>
            <a:r>
              <a:rPr lang="en-US" sz="3200" b="1" i="1" dirty="0">
                <a:solidFill>
                  <a:srgbClr val="7030A0"/>
                </a:solidFill>
              </a:rPr>
              <a:t>align</a:t>
            </a:r>
            <a:r>
              <a:rPr lang="en-US" sz="3200" dirty="0">
                <a:solidFill>
                  <a:srgbClr val="7030A0"/>
                </a:solidFill>
              </a:rPr>
              <a:t> to staff skills and competencies?</a:t>
            </a:r>
          </a:p>
          <a:p>
            <a:endParaRPr lang="en-US" dirty="0"/>
          </a:p>
        </p:txBody>
      </p:sp>
      <p:graphicFrame>
        <p:nvGraphicFramePr>
          <p:cNvPr id="9" name="Diagram 8" descr="Target population, current initiatives"/>
          <p:cNvGraphicFramePr/>
          <p:nvPr>
            <p:extLst>
              <p:ext uri="{D42A27DB-BD31-4B8C-83A1-F6EECF244321}">
                <p14:modId xmlns:p14="http://schemas.microsoft.com/office/powerpoint/2010/main" val="909634234"/>
              </p:ext>
            </p:extLst>
          </p:nvPr>
        </p:nvGraphicFramePr>
        <p:xfrm>
          <a:off x="1519018" y="3037356"/>
          <a:ext cx="8585102" cy="3534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529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0824210" cy="811529"/>
          </a:xfrm>
        </p:spPr>
        <p:txBody>
          <a:bodyPr>
            <a:normAutofit/>
          </a:bodyPr>
          <a:lstStyle/>
          <a:p>
            <a:r>
              <a:rPr lang="en-US" sz="3600" dirty="0"/>
              <a:t>3. Determine Readiness</a:t>
            </a:r>
          </a:p>
        </p:txBody>
      </p:sp>
      <p:sp>
        <p:nvSpPr>
          <p:cNvPr id="5" name="Chevron 4"/>
          <p:cNvSpPr/>
          <p:nvPr/>
        </p:nvSpPr>
        <p:spPr>
          <a:xfrm>
            <a:off x="678782" y="1573090"/>
            <a:ext cx="3015916" cy="1074821"/>
          </a:xfrm>
          <a:prstGeom prst="chevr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Capacity</a:t>
            </a:r>
          </a:p>
        </p:txBody>
      </p:sp>
      <p:sp>
        <p:nvSpPr>
          <p:cNvPr id="6" name="TextBox 5"/>
          <p:cNvSpPr txBox="1"/>
          <p:nvPr/>
        </p:nvSpPr>
        <p:spPr>
          <a:xfrm>
            <a:off x="3886200" y="1573090"/>
            <a:ext cx="7463790" cy="1077218"/>
          </a:xfrm>
          <a:prstGeom prst="rect">
            <a:avLst/>
          </a:prstGeom>
          <a:noFill/>
        </p:spPr>
        <p:txBody>
          <a:bodyPr wrap="square" rtlCol="0">
            <a:spAutoFit/>
          </a:bodyPr>
          <a:lstStyle/>
          <a:p>
            <a:r>
              <a:rPr lang="en-US" sz="3200" dirty="0">
                <a:solidFill>
                  <a:srgbClr val="7030A0"/>
                </a:solidFill>
              </a:rPr>
              <a:t>Is there leadership </a:t>
            </a:r>
            <a:r>
              <a:rPr lang="en-US" sz="3200" b="1" i="1" dirty="0">
                <a:solidFill>
                  <a:srgbClr val="7030A0"/>
                </a:solidFill>
              </a:rPr>
              <a:t>support, resources, </a:t>
            </a:r>
            <a:r>
              <a:rPr lang="en-US" sz="3200" dirty="0">
                <a:solidFill>
                  <a:srgbClr val="7030A0"/>
                </a:solidFill>
              </a:rPr>
              <a:t>and necessary </a:t>
            </a:r>
            <a:r>
              <a:rPr lang="en-US" sz="3200" b="1" i="1" dirty="0">
                <a:solidFill>
                  <a:srgbClr val="7030A0"/>
                </a:solidFill>
              </a:rPr>
              <a:t>time</a:t>
            </a:r>
            <a:r>
              <a:rPr lang="en-US" sz="3200" dirty="0">
                <a:solidFill>
                  <a:srgbClr val="7030A0"/>
                </a:solidFill>
              </a:rPr>
              <a:t> for implementation?</a:t>
            </a:r>
            <a:endParaRPr lang="en-US" dirty="0">
              <a:solidFill>
                <a:srgbClr val="7030A0"/>
              </a:solidFill>
            </a:endParaRPr>
          </a:p>
        </p:txBody>
      </p:sp>
      <p:graphicFrame>
        <p:nvGraphicFramePr>
          <p:cNvPr id="9" name="Diagram 8" descr="Capacity, Supports"/>
          <p:cNvGraphicFramePr/>
          <p:nvPr>
            <p:extLst>
              <p:ext uri="{D42A27DB-BD31-4B8C-83A1-F6EECF244321}">
                <p14:modId xmlns:p14="http://schemas.microsoft.com/office/powerpoint/2010/main" val="397186610"/>
              </p:ext>
            </p:extLst>
          </p:nvPr>
        </p:nvGraphicFramePr>
        <p:xfrm>
          <a:off x="1519018" y="3037356"/>
          <a:ext cx="8585102" cy="3534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057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86" y="375921"/>
            <a:ext cx="7311813" cy="713232"/>
          </a:xfrm>
        </p:spPr>
        <p:txBody>
          <a:bodyPr/>
          <a:lstStyle/>
          <a:p>
            <a:r>
              <a:rPr lang="en-US" sz="3200" dirty="0"/>
              <a:t>Recap – Why are EBIs Important?</a:t>
            </a:r>
          </a:p>
        </p:txBody>
      </p:sp>
      <p:sp>
        <p:nvSpPr>
          <p:cNvPr id="3" name="Content Placeholder 2"/>
          <p:cNvSpPr>
            <a:spLocks noGrp="1"/>
          </p:cNvSpPr>
          <p:nvPr>
            <p:ph idx="1"/>
          </p:nvPr>
        </p:nvSpPr>
        <p:spPr>
          <a:xfrm>
            <a:off x="815623" y="1632373"/>
            <a:ext cx="10515600" cy="4351338"/>
          </a:xfrm>
        </p:spPr>
        <p:txBody>
          <a:bodyPr/>
          <a:lstStyle/>
          <a:p>
            <a:pPr marL="457200" indent="-457200">
              <a:buFont typeface="Arial" panose="020B0604020202020204" pitchFamily="34" charset="0"/>
              <a:buChar char="•"/>
            </a:pPr>
            <a:r>
              <a:rPr lang="en-US" b="1" dirty="0"/>
              <a:t>ESSA</a:t>
            </a:r>
            <a:r>
              <a:rPr lang="en-US" dirty="0"/>
              <a:t> requires that Level 1-3 evidence be incorporated into improvement plans (i.e., 1003 school improvement funds (via EASI) and CS school plans). </a:t>
            </a:r>
          </a:p>
          <a:p>
            <a:pPr marL="457200" indent="-457200">
              <a:buFont typeface="Arial" panose="020B0604020202020204" pitchFamily="34" charset="0"/>
              <a:buChar char="•"/>
            </a:pPr>
            <a:r>
              <a:rPr lang="en-US" dirty="0"/>
              <a:t>It is a matter of </a:t>
            </a:r>
            <a:r>
              <a:rPr lang="en-US" b="1" dirty="0"/>
              <a:t>equity</a:t>
            </a:r>
            <a:r>
              <a:rPr lang="en-US" dirty="0"/>
              <a:t> to seek out and leverage solutions that have been shown to reliably improve students’ outcomes-- particularly for historically underserved students. </a:t>
            </a:r>
          </a:p>
          <a:p>
            <a:pPr marL="457200" indent="-457200">
              <a:buFont typeface="Arial" panose="020B0604020202020204" pitchFamily="34" charset="0"/>
              <a:buChar char="•"/>
            </a:pPr>
            <a:r>
              <a:rPr lang="en-US" dirty="0"/>
              <a:t>Using available solutions and interventions </a:t>
            </a:r>
            <a:r>
              <a:rPr lang="en-US" b="1" dirty="0"/>
              <a:t>decreases</a:t>
            </a:r>
            <a:r>
              <a:rPr lang="en-US" dirty="0"/>
              <a:t> the effort needed to “reinvent the wheel” and </a:t>
            </a:r>
            <a:r>
              <a:rPr lang="en-US" b="1" dirty="0"/>
              <a:t>increases chances of success</a:t>
            </a:r>
            <a:r>
              <a:rPr lang="en-US" dirty="0"/>
              <a:t>. </a:t>
            </a:r>
          </a:p>
        </p:txBody>
      </p:sp>
    </p:spTree>
    <p:extLst>
      <p:ext uri="{BB962C8B-B14F-4D97-AF65-F5344CB8AC3E}">
        <p14:creationId xmlns:p14="http://schemas.microsoft.com/office/powerpoint/2010/main" val="3224060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12" y="325946"/>
            <a:ext cx="8065168" cy="898524"/>
          </a:xfrm>
        </p:spPr>
        <p:txBody>
          <a:bodyPr/>
          <a:lstStyle/>
          <a:p>
            <a:r>
              <a:rPr lang="en-US" sz="3600" dirty="0"/>
              <a:t>Thank You!</a:t>
            </a:r>
          </a:p>
        </p:txBody>
      </p:sp>
      <p:sp>
        <p:nvSpPr>
          <p:cNvPr id="3" name="Content Placeholder 2"/>
          <p:cNvSpPr>
            <a:spLocks noGrp="1"/>
          </p:cNvSpPr>
          <p:nvPr>
            <p:ph idx="1"/>
          </p:nvPr>
        </p:nvSpPr>
        <p:spPr>
          <a:xfrm>
            <a:off x="779589" y="1846862"/>
            <a:ext cx="5359400" cy="4351338"/>
          </a:xfrm>
        </p:spPr>
        <p:txBody>
          <a:bodyPr/>
          <a:lstStyle/>
          <a:p>
            <a:pPr marL="0" indent="0">
              <a:buNone/>
            </a:pPr>
            <a:r>
              <a:rPr lang="en-US" b="1" dirty="0"/>
              <a:t>Jeremy Meredith</a:t>
            </a:r>
          </a:p>
          <a:p>
            <a:pPr marL="0" indent="0">
              <a:buNone/>
            </a:pPr>
            <a:r>
              <a:rPr lang="en-US" dirty="0"/>
              <a:t>ESEA Programs Senior Consultant</a:t>
            </a:r>
          </a:p>
          <a:p>
            <a:pPr marL="0" indent="0">
              <a:buNone/>
            </a:pPr>
            <a:r>
              <a:rPr lang="en-US" dirty="0"/>
              <a:t>Title II Specialist</a:t>
            </a:r>
          </a:p>
          <a:p>
            <a:pPr marL="0" indent="0">
              <a:buNone/>
            </a:pPr>
            <a:r>
              <a:rPr lang="en-US" dirty="0">
                <a:hlinkClick r:id="rId2"/>
              </a:rPr>
              <a:t>Meredith_J@cde.state.co.us</a:t>
            </a:r>
            <a:endParaRPr lang="en-US" dirty="0"/>
          </a:p>
          <a:p>
            <a:pPr marL="0" indent="0">
              <a:buNone/>
            </a:pPr>
            <a:r>
              <a:rPr lang="en-US" dirty="0"/>
              <a:t>(303) 866-3905</a:t>
            </a:r>
          </a:p>
        </p:txBody>
      </p:sp>
      <p:sp>
        <p:nvSpPr>
          <p:cNvPr id="4" name="Content Placeholder 2"/>
          <p:cNvSpPr txBox="1">
            <a:spLocks/>
          </p:cNvSpPr>
          <p:nvPr/>
        </p:nvSpPr>
        <p:spPr>
          <a:xfrm>
            <a:off x="6315761" y="1846862"/>
            <a:ext cx="5359400" cy="435133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mn-lt"/>
              </a:rPr>
              <a:t>Mary Shen</a:t>
            </a:r>
          </a:p>
          <a:p>
            <a:r>
              <a:rPr lang="en-US" sz="2400" dirty="0">
                <a:latin typeface="+mn-lt"/>
              </a:rPr>
              <a:t>Data, Reporting, Accountability, and Evaluation Consultant</a:t>
            </a:r>
          </a:p>
          <a:p>
            <a:r>
              <a:rPr lang="en-US" sz="2400" dirty="0">
                <a:latin typeface="+mn-lt"/>
                <a:hlinkClick r:id="rId3"/>
              </a:rPr>
              <a:t>Shen_M@cde.state.co.us</a:t>
            </a:r>
            <a:endParaRPr lang="en-US" sz="2400" dirty="0">
              <a:latin typeface="+mn-lt"/>
            </a:endParaRPr>
          </a:p>
          <a:p>
            <a:r>
              <a:rPr lang="en-US" sz="2400" dirty="0">
                <a:latin typeface="+mn-lt"/>
              </a:rPr>
              <a:t>(303) 866-4571</a:t>
            </a:r>
          </a:p>
        </p:txBody>
      </p:sp>
    </p:spTree>
    <p:extLst>
      <p:ext uri="{BB962C8B-B14F-4D97-AF65-F5344CB8AC3E}">
        <p14:creationId xmlns:p14="http://schemas.microsoft.com/office/powerpoint/2010/main" val="614589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6000" b="1" dirty="0"/>
              <a:t>The Big Picture</a:t>
            </a:r>
            <a:endParaRPr lang="en-US" sz="60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59058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88" y="443715"/>
            <a:ext cx="8065168" cy="898524"/>
          </a:xfrm>
        </p:spPr>
        <p:txBody>
          <a:bodyPr/>
          <a:lstStyle/>
          <a:p>
            <a:pPr marL="457200" lvl="0" indent="-457200"/>
            <a:r>
              <a:rPr lang="en-US" sz="2800" dirty="0"/>
              <a:t>Why is evidence important?</a:t>
            </a:r>
          </a:p>
        </p:txBody>
      </p:sp>
      <p:pic>
        <p:nvPicPr>
          <p:cNvPr id="4" name="Content Placeholder 3" descr="Far Side comic: For a very brief period, medieval scientists were known to have dabbled in the merits of cardboard armo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89715" y="1253445"/>
            <a:ext cx="3917371" cy="5480364"/>
          </a:xfrm>
        </p:spPr>
      </p:pic>
      <p:sp>
        <p:nvSpPr>
          <p:cNvPr id="3" name="TextBox 2"/>
          <p:cNvSpPr txBox="1"/>
          <p:nvPr/>
        </p:nvSpPr>
        <p:spPr>
          <a:xfrm>
            <a:off x="420388" y="1889790"/>
            <a:ext cx="3097530" cy="1569660"/>
          </a:xfrm>
          <a:prstGeom prst="rect">
            <a:avLst/>
          </a:prstGeom>
          <a:solidFill>
            <a:srgbClr val="E5D5F3"/>
          </a:solidFill>
        </p:spPr>
        <p:txBody>
          <a:bodyPr wrap="square" rtlCol="0">
            <a:spAutoFit/>
          </a:bodyPr>
          <a:lstStyle/>
          <a:p>
            <a:r>
              <a:rPr lang="en-US" sz="2400" dirty="0"/>
              <a:t>There is a rich history of efforts in education to see what works – and what doesn’t. </a:t>
            </a:r>
          </a:p>
        </p:txBody>
      </p:sp>
      <p:sp>
        <p:nvSpPr>
          <p:cNvPr id="5" name="TextBox 4"/>
          <p:cNvSpPr txBox="1"/>
          <p:nvPr/>
        </p:nvSpPr>
        <p:spPr>
          <a:xfrm>
            <a:off x="8147810" y="3185130"/>
            <a:ext cx="3167889" cy="2677656"/>
          </a:xfrm>
          <a:prstGeom prst="rect">
            <a:avLst/>
          </a:prstGeom>
          <a:solidFill>
            <a:srgbClr val="E5D5F3"/>
          </a:solidFill>
        </p:spPr>
        <p:txBody>
          <a:bodyPr wrap="square" rtlCol="0">
            <a:spAutoFit/>
          </a:bodyPr>
          <a:lstStyle/>
          <a:p>
            <a:r>
              <a:rPr lang="en-US" sz="2400" dirty="0"/>
              <a:t>While continuous research is needed, there’s a strong foundation of literature about what positively and reliably improves student learning.</a:t>
            </a:r>
          </a:p>
        </p:txBody>
      </p:sp>
    </p:spTree>
    <p:extLst>
      <p:ext uri="{BB962C8B-B14F-4D97-AF65-F5344CB8AC3E}">
        <p14:creationId xmlns:p14="http://schemas.microsoft.com/office/powerpoint/2010/main" val="136000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Example EBIs"/>
          <p:cNvGraphicFramePr>
            <a:graphicFrameLocks noGrp="1"/>
          </p:cNvGraphicFramePr>
          <p:nvPr>
            <p:ph idx="1"/>
            <p:extLst>
              <p:ext uri="{D42A27DB-BD31-4B8C-83A1-F6EECF244321}">
                <p14:modId xmlns:p14="http://schemas.microsoft.com/office/powerpoint/2010/main" val="140876963"/>
              </p:ext>
            </p:extLst>
          </p:nvPr>
        </p:nvGraphicFramePr>
        <p:xfrm>
          <a:off x="838200" y="1383030"/>
          <a:ext cx="10728960" cy="5223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3200" dirty="0"/>
              <a:t>Consider what research has identified as effective:</a:t>
            </a:r>
          </a:p>
        </p:txBody>
      </p:sp>
    </p:spTree>
    <p:extLst>
      <p:ext uri="{BB962C8B-B14F-4D97-AF65-F5344CB8AC3E}">
        <p14:creationId xmlns:p14="http://schemas.microsoft.com/office/powerpoint/2010/main" val="374455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399" y="223119"/>
            <a:ext cx="11054941" cy="713232"/>
          </a:xfrm>
        </p:spPr>
        <p:txBody>
          <a:bodyPr>
            <a:noAutofit/>
          </a:bodyPr>
          <a:lstStyle/>
          <a:p>
            <a:r>
              <a:rPr lang="en-US" sz="3200" dirty="0"/>
              <a:t>The Big Picture: EBI exploration and </a:t>
            </a:r>
            <a:br>
              <a:rPr lang="en-US" sz="3200" dirty="0"/>
            </a:br>
            <a:r>
              <a:rPr lang="en-US" sz="3200" dirty="0"/>
              <a:t>selection is starting point</a:t>
            </a:r>
          </a:p>
        </p:txBody>
      </p:sp>
      <p:sp>
        <p:nvSpPr>
          <p:cNvPr id="8" name="TextBox 7"/>
          <p:cNvSpPr txBox="1"/>
          <p:nvPr/>
        </p:nvSpPr>
        <p:spPr>
          <a:xfrm>
            <a:off x="2011680" y="5559793"/>
            <a:ext cx="7612380" cy="369332"/>
          </a:xfrm>
          <a:prstGeom prst="rect">
            <a:avLst/>
          </a:prstGeom>
          <a:noFill/>
        </p:spPr>
        <p:txBody>
          <a:bodyPr wrap="square" rtlCol="0">
            <a:spAutoFit/>
          </a:bodyPr>
          <a:lstStyle/>
          <a:p>
            <a:r>
              <a:rPr lang="en-US" dirty="0"/>
              <a:t>EBI exploration and selection is the starting point for improving student learning</a:t>
            </a:r>
          </a:p>
        </p:txBody>
      </p:sp>
      <p:sp>
        <p:nvSpPr>
          <p:cNvPr id="9" name="Right Arrow 8">
            <a:extLst>
              <a:ext uri="{C183D7F6-B498-43B3-948B-1728B52AA6E4}">
                <adec:decorative xmlns:adec="http://schemas.microsoft.com/office/drawing/2017/decorative" val="1"/>
              </a:ext>
            </a:extLst>
          </p:cNvPr>
          <p:cNvSpPr/>
          <p:nvPr/>
        </p:nvSpPr>
        <p:spPr>
          <a:xfrm rot="16200000">
            <a:off x="1990378" y="5101926"/>
            <a:ext cx="457201" cy="414598"/>
          </a:xfrm>
          <a:prstGeom prst="rightArrow">
            <a:avLst/>
          </a:prstGeom>
          <a:solidFill>
            <a:srgbClr val="A86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descr="Where EBI exploration and selection fits in the process of an implementation plan.&#10;"/>
          <p:cNvGraphicFramePr>
            <a:graphicFrameLocks noGrp="1"/>
          </p:cNvGraphicFramePr>
          <p:nvPr>
            <p:ph idx="1"/>
            <p:extLst>
              <p:ext uri="{D42A27DB-BD31-4B8C-83A1-F6EECF244321}">
                <p14:modId xmlns:p14="http://schemas.microsoft.com/office/powerpoint/2010/main" val="1933509317"/>
              </p:ext>
            </p:extLst>
          </p:nvPr>
        </p:nvGraphicFramePr>
        <p:xfrm>
          <a:off x="708381" y="1363580"/>
          <a:ext cx="10922145" cy="4992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descr="EBI exploration and selection is the starting point"/>
          <p:cNvSpPr/>
          <p:nvPr/>
        </p:nvSpPr>
        <p:spPr>
          <a:xfrm>
            <a:off x="2011681" y="5515859"/>
            <a:ext cx="7738110" cy="457200"/>
          </a:xfrm>
          <a:prstGeom prst="rect">
            <a:avLst/>
          </a:prstGeom>
          <a:noFill/>
          <a:ln w="28575">
            <a:solidFill>
              <a:srgbClr val="A86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294967295"/>
          </p:nvPr>
        </p:nvSpPr>
        <p:spPr>
          <a:xfrm>
            <a:off x="84670" y="6356354"/>
            <a:ext cx="623711" cy="365125"/>
          </a:xfrm>
          <a:prstGeom prst="rect">
            <a:avLst/>
          </a:prstGeom>
        </p:spPr>
        <p:txBody>
          <a:bodyPr/>
          <a:lstStyle/>
          <a:p>
            <a:fld id="{67726FA2-3EC9-4717-AD62-D8C823692DD3}" type="slidenum">
              <a:rPr lang="en-US" smtClean="0"/>
              <a:pPr/>
              <a:t>5</a:t>
            </a:fld>
            <a:endParaRPr lang="en-US" dirty="0"/>
          </a:p>
        </p:txBody>
      </p:sp>
    </p:spTree>
    <p:extLst>
      <p:ext uri="{BB962C8B-B14F-4D97-AF65-F5344CB8AC3E}">
        <p14:creationId xmlns:p14="http://schemas.microsoft.com/office/powerpoint/2010/main" val="316495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6000" b="1" dirty="0"/>
              <a:t>Defining EBI</a:t>
            </a:r>
            <a:endParaRPr lang="en-US" sz="60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278250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2" y="326716"/>
            <a:ext cx="8497721" cy="713232"/>
          </a:xfrm>
        </p:spPr>
        <p:txBody>
          <a:bodyPr/>
          <a:lstStyle/>
          <a:p>
            <a:r>
              <a:rPr lang="en-US" sz="3200" dirty="0"/>
              <a:t>Evidence Based Interventions</a:t>
            </a:r>
          </a:p>
        </p:txBody>
      </p:sp>
      <p:sp>
        <p:nvSpPr>
          <p:cNvPr id="3" name="Content Placeholder 2"/>
          <p:cNvSpPr>
            <a:spLocks noGrp="1"/>
          </p:cNvSpPr>
          <p:nvPr>
            <p:ph idx="1"/>
          </p:nvPr>
        </p:nvSpPr>
        <p:spPr>
          <a:xfrm>
            <a:off x="393897" y="1664518"/>
            <a:ext cx="7584243" cy="4054357"/>
          </a:xfrm>
        </p:spPr>
        <p:txBody>
          <a:bodyPr/>
          <a:lstStyle/>
          <a:p>
            <a:r>
              <a:rPr lang="en-US" dirty="0"/>
              <a:t>The term ‘evidence-based intervention’ means an activity, strategy, or intervention that—</a:t>
            </a:r>
          </a:p>
          <a:p>
            <a:r>
              <a:rPr lang="en-US" b="1" dirty="0">
                <a:solidFill>
                  <a:srgbClr val="1A8A1D"/>
                </a:solidFill>
              </a:rPr>
              <a:t>demonstrates a statistically significant effect on improving student outcomes or other relevant outcomes </a:t>
            </a:r>
            <a:r>
              <a:rPr lang="en-US" dirty="0"/>
              <a:t>based on </a:t>
            </a:r>
          </a:p>
          <a:p>
            <a:r>
              <a:rPr lang="en-US" b="1" dirty="0">
                <a:solidFill>
                  <a:srgbClr val="7030A0"/>
                </a:solidFill>
              </a:rPr>
              <a:t>strong, moderate, or promising evidence </a:t>
            </a:r>
            <a:r>
              <a:rPr lang="en-US" dirty="0"/>
              <a:t>OR</a:t>
            </a:r>
          </a:p>
          <a:p>
            <a:r>
              <a:rPr lang="en-US" b="1" dirty="0">
                <a:solidFill>
                  <a:srgbClr val="0070C0"/>
                </a:solidFill>
              </a:rPr>
              <a:t>demonstrates a rationale based on high-quality research findings</a:t>
            </a:r>
            <a:r>
              <a:rPr lang="en-US" b="1" dirty="0"/>
              <a:t>*</a:t>
            </a:r>
            <a:endParaRPr lang="en-US" dirty="0"/>
          </a:p>
        </p:txBody>
      </p:sp>
      <p:sp>
        <p:nvSpPr>
          <p:cNvPr id="7" name="TextBox 6"/>
          <p:cNvSpPr txBox="1"/>
          <p:nvPr/>
        </p:nvSpPr>
        <p:spPr>
          <a:xfrm>
            <a:off x="8854733" y="1479852"/>
            <a:ext cx="2518117" cy="369332"/>
          </a:xfrm>
          <a:prstGeom prst="rect">
            <a:avLst/>
          </a:prstGeom>
          <a:noFill/>
        </p:spPr>
        <p:txBody>
          <a:bodyPr wrap="square" rtlCol="0">
            <a:spAutoFit/>
          </a:bodyPr>
          <a:lstStyle/>
          <a:p>
            <a:r>
              <a:rPr lang="en-US" dirty="0">
                <a:solidFill>
                  <a:srgbClr val="7030A0"/>
                </a:solidFill>
              </a:rPr>
              <a:t>Strength of Evidence</a:t>
            </a:r>
          </a:p>
        </p:txBody>
      </p:sp>
      <p:graphicFrame>
        <p:nvGraphicFramePr>
          <p:cNvPr id="5" name="Diagram 4" descr="Strength of evidence aligns to number/rigor of studies done"/>
          <p:cNvGraphicFramePr/>
          <p:nvPr>
            <p:extLst>
              <p:ext uri="{D42A27DB-BD31-4B8C-83A1-F6EECF244321}">
                <p14:modId xmlns:p14="http://schemas.microsoft.com/office/powerpoint/2010/main" val="4244044124"/>
              </p:ext>
            </p:extLst>
          </p:nvPr>
        </p:nvGraphicFramePr>
        <p:xfrm>
          <a:off x="8470971" y="1892793"/>
          <a:ext cx="3285640" cy="3844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817870" y="6254783"/>
            <a:ext cx="6846570" cy="369332"/>
          </a:xfrm>
          <a:prstGeom prst="rect">
            <a:avLst/>
          </a:prstGeom>
          <a:noFill/>
        </p:spPr>
        <p:txBody>
          <a:bodyPr wrap="square" rtlCol="0">
            <a:spAutoFit/>
          </a:bodyPr>
          <a:lstStyle/>
          <a:p>
            <a:r>
              <a:rPr lang="en-US" dirty="0"/>
              <a:t>* This definition is largely informed by ESSA.</a:t>
            </a:r>
          </a:p>
        </p:txBody>
      </p:sp>
    </p:spTree>
    <p:extLst>
      <p:ext uri="{BB962C8B-B14F-4D97-AF65-F5344CB8AC3E}">
        <p14:creationId xmlns:p14="http://schemas.microsoft.com/office/powerpoint/2010/main" val="233730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437776" y="341861"/>
            <a:ext cx="6653170" cy="710100"/>
          </a:xfrm>
          <a:prstGeom prst="rect">
            <a:avLst/>
          </a:prstGeom>
        </p:spPr>
        <p:txBody>
          <a:bodyPr spcFirstLastPara="1" vert="horz" wrap="square" lIns="0" tIns="0" rIns="0" bIns="0" rtlCol="0" anchor="t" anchorCtr="0">
            <a:noAutofit/>
          </a:bodyPr>
          <a:lstStyle/>
          <a:p>
            <a:pPr>
              <a:spcBef>
                <a:spcPts val="0"/>
              </a:spcBef>
            </a:pPr>
            <a:r>
              <a:rPr lang="en-US" sz="3200" b="1" dirty="0"/>
              <a:t>ESSA and Evidence</a:t>
            </a:r>
            <a:endParaRPr sz="3200" dirty="0"/>
          </a:p>
        </p:txBody>
      </p:sp>
      <p:sp>
        <p:nvSpPr>
          <p:cNvPr id="10" name="TextBox 9"/>
          <p:cNvSpPr txBox="1"/>
          <p:nvPr/>
        </p:nvSpPr>
        <p:spPr>
          <a:xfrm>
            <a:off x="1100917" y="1413874"/>
            <a:ext cx="4295775" cy="369332"/>
          </a:xfrm>
          <a:prstGeom prst="rect">
            <a:avLst/>
          </a:prstGeom>
          <a:noFill/>
        </p:spPr>
        <p:txBody>
          <a:bodyPr wrap="square" rtlCol="0">
            <a:spAutoFit/>
          </a:bodyPr>
          <a:lstStyle/>
          <a:p>
            <a:r>
              <a:rPr lang="en-US" b="1" dirty="0"/>
              <a:t>What Statute Says</a:t>
            </a:r>
          </a:p>
        </p:txBody>
      </p:sp>
      <p:sp>
        <p:nvSpPr>
          <p:cNvPr id="7" name="TextBox 6"/>
          <p:cNvSpPr txBox="1"/>
          <p:nvPr/>
        </p:nvSpPr>
        <p:spPr>
          <a:xfrm>
            <a:off x="1294819" y="1849948"/>
            <a:ext cx="3907972" cy="4612255"/>
          </a:xfrm>
          <a:prstGeom prst="rect">
            <a:avLst/>
          </a:prstGeom>
          <a:solidFill>
            <a:schemeClr val="accent1">
              <a:lumMod val="20000"/>
              <a:lumOff val="80000"/>
            </a:schemeClr>
          </a:solidFill>
          <a:ln>
            <a:solidFill>
              <a:schemeClr val="tx1">
                <a:lumMod val="65000"/>
                <a:lumOff val="35000"/>
              </a:schemeClr>
            </a:solidFill>
          </a:ln>
        </p:spPr>
        <p:txBody>
          <a:bodyPr wrap="square" rtlCol="0">
            <a:spAutoFit/>
          </a:bodyPr>
          <a:lstStyle/>
          <a:p>
            <a:r>
              <a:rPr lang="en-US" sz="1100" b="1" dirty="0"/>
              <a:t>Every Student Succeeds Act (8101(21)(A))</a:t>
            </a:r>
          </a:p>
          <a:p>
            <a:endParaRPr lang="en-US" sz="1100" dirty="0"/>
          </a:p>
          <a:p>
            <a:r>
              <a:rPr lang="en-US" sz="1100" dirty="0"/>
              <a:t>“…the term ‘evidence-based,’ when used with respect to a State, local educational agency, or school activity, means an activity, strategy, or intervention that – </a:t>
            </a:r>
          </a:p>
          <a:p>
            <a:r>
              <a:rPr lang="en-US" sz="1100" dirty="0"/>
              <a:t> </a:t>
            </a:r>
          </a:p>
          <a:p>
            <a:r>
              <a:rPr lang="en-US" sz="1100" dirty="0"/>
              <a:t>(</a:t>
            </a:r>
            <a:r>
              <a:rPr lang="en-US" sz="1100" dirty="0" err="1"/>
              <a:t>i</a:t>
            </a:r>
            <a:r>
              <a:rPr lang="en-US" sz="1100" dirty="0"/>
              <a:t>) demonstrates a statistically significant effect on improving student outcomes or other relevant outcomes based on – </a:t>
            </a:r>
          </a:p>
          <a:p>
            <a:pPr lvl="1"/>
            <a:r>
              <a:rPr lang="en-US" sz="1100" dirty="0"/>
              <a:t>(I) strong evidence from at least one well-designed and well-implemented experimental study; </a:t>
            </a:r>
          </a:p>
          <a:p>
            <a:pPr lvl="1"/>
            <a:r>
              <a:rPr lang="en-US" sz="1100" dirty="0"/>
              <a:t>(II) moderate evidence from at least one well-designed and well-implemented quasi-experimental study; or </a:t>
            </a:r>
          </a:p>
          <a:p>
            <a:pPr lvl="1"/>
            <a:r>
              <a:rPr lang="en-US" sz="1100" dirty="0"/>
              <a:t>(III) promising evidence from at least one well-designed and well-implemented correlational study with statistical controls for selection bias; or </a:t>
            </a:r>
          </a:p>
          <a:p>
            <a:endParaRPr lang="en-US" sz="1100" dirty="0"/>
          </a:p>
          <a:p>
            <a:r>
              <a:rPr lang="en-US" sz="1100" dirty="0"/>
              <a:t>(ii)</a:t>
            </a:r>
          </a:p>
          <a:p>
            <a:pPr lvl="1"/>
            <a:r>
              <a:rPr lang="en-US" sz="1100" dirty="0"/>
              <a:t>(I) demonstrates a rationale based on high-quality research findings or positive evaluation that such activity, strategy, or intervention is likely to improve student outcomes or other relevant outcomes; and </a:t>
            </a:r>
          </a:p>
          <a:p>
            <a:pPr lvl="1"/>
            <a:r>
              <a:rPr lang="en-US" sz="1100" dirty="0"/>
              <a:t>(II) includes ongoing efforts to examine the effects of such activity, strategy, or intervention.”</a:t>
            </a:r>
          </a:p>
          <a:p>
            <a:r>
              <a:rPr lang="en-US" sz="1100" dirty="0"/>
              <a:t> </a:t>
            </a:r>
          </a:p>
          <a:p>
            <a:r>
              <a:rPr lang="en-US" sz="1100" i="1" dirty="0"/>
              <a:t>Source: USDOE, Using Evidence to Strengthen Education Investments (2016)</a:t>
            </a:r>
            <a:endParaRPr lang="en-US" sz="1100" dirty="0"/>
          </a:p>
        </p:txBody>
      </p:sp>
      <p:sp>
        <p:nvSpPr>
          <p:cNvPr id="2" name="Isosceles Triangle 1">
            <a:extLst>
              <a:ext uri="{C183D7F6-B498-43B3-948B-1728B52AA6E4}">
                <adec:decorative xmlns:adec="http://schemas.microsoft.com/office/drawing/2017/decorative" val="1"/>
              </a:ext>
            </a:extLst>
          </p:cNvPr>
          <p:cNvSpPr/>
          <p:nvPr/>
        </p:nvSpPr>
        <p:spPr>
          <a:xfrm rot="5400000">
            <a:off x="3552295" y="4015514"/>
            <a:ext cx="4400550" cy="281124"/>
          </a:xfrm>
          <a:prstGeom prst="triangle">
            <a:avLst/>
          </a:prstGeom>
          <a:solidFill>
            <a:srgbClr val="C7A4E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81726" y="1457325"/>
            <a:ext cx="4295775" cy="369332"/>
          </a:xfrm>
          <a:prstGeom prst="rect">
            <a:avLst/>
          </a:prstGeom>
          <a:noFill/>
        </p:spPr>
        <p:txBody>
          <a:bodyPr wrap="square" rtlCol="0">
            <a:spAutoFit/>
          </a:bodyPr>
          <a:lstStyle/>
          <a:p>
            <a:r>
              <a:rPr lang="en-US" b="1" dirty="0"/>
              <a:t>What Statute Means</a:t>
            </a:r>
          </a:p>
        </p:txBody>
      </p:sp>
      <p:pic>
        <p:nvPicPr>
          <p:cNvPr id="9" name="Content Placeholder 6" descr="ESSA evidence level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22890" y="1840384"/>
            <a:ext cx="4984200" cy="4643294"/>
          </a:xfrm>
        </p:spPr>
      </p:pic>
      <p:sp>
        <p:nvSpPr>
          <p:cNvPr id="116" name="Google Shape;116;p18"/>
          <p:cNvSpPr txBox="1">
            <a:spLocks noGrp="1"/>
          </p:cNvSpPr>
          <p:nvPr>
            <p:ph type="sldNum" idx="4294967295"/>
          </p:nvPr>
        </p:nvSpPr>
        <p:spPr>
          <a:xfrm>
            <a:off x="1798320" y="6356351"/>
            <a:ext cx="467700" cy="365100"/>
          </a:xfrm>
          <a:prstGeom prst="rect">
            <a:avLst/>
          </a:prstGeom>
        </p:spPr>
        <p:txBody>
          <a:bodyPr spcFirstLastPara="1" wrap="square" lIns="91425" tIns="45700" rIns="91425" bIns="45700" anchor="ctr" anchorCtr="0">
            <a:noAutofit/>
          </a:bodyPr>
          <a:lstStyle/>
          <a:p>
            <a:pPr algn="ctr">
              <a:buClr>
                <a:srgbClr val="000000"/>
              </a:buClr>
            </a:pPr>
            <a:fld id="{00000000-1234-1234-1234-123412341234}" type="slidenum">
              <a:rPr lang="en-US"/>
              <a:pPr algn="ctr">
                <a:buClr>
                  <a:srgbClr val="000000"/>
                </a:buClr>
              </a:pPr>
              <a:t>8</a:t>
            </a:fld>
            <a:endParaRPr/>
          </a:p>
        </p:txBody>
      </p:sp>
    </p:spTree>
    <p:extLst>
      <p:ext uri="{BB962C8B-B14F-4D97-AF65-F5344CB8AC3E}">
        <p14:creationId xmlns:p14="http://schemas.microsoft.com/office/powerpoint/2010/main" val="211658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327990"/>
            <a:ext cx="8065168" cy="775709"/>
          </a:xfrm>
        </p:spPr>
        <p:txBody>
          <a:bodyPr/>
          <a:lstStyle/>
          <a:p>
            <a:r>
              <a:rPr lang="en-US" sz="3200" dirty="0"/>
              <a:t>Examples of EBIs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3275611"/>
              </p:ext>
            </p:extLst>
          </p:nvPr>
        </p:nvGraphicFramePr>
        <p:xfrm>
          <a:off x="274320" y="1371601"/>
          <a:ext cx="10759937" cy="5385510"/>
        </p:xfrm>
        <a:graphic>
          <a:graphicData uri="http://schemas.openxmlformats.org/drawingml/2006/table">
            <a:tbl>
              <a:tblPr firstRow="1"/>
              <a:tblGrid>
                <a:gridCol w="1939559">
                  <a:extLst>
                    <a:ext uri="{9D8B030D-6E8A-4147-A177-3AD203B41FA5}">
                      <a16:colId xmlns:a16="http://schemas.microsoft.com/office/drawing/2014/main" val="20000"/>
                    </a:ext>
                  </a:extLst>
                </a:gridCol>
                <a:gridCol w="1916469">
                  <a:extLst>
                    <a:ext uri="{9D8B030D-6E8A-4147-A177-3AD203B41FA5}">
                      <a16:colId xmlns:a16="http://schemas.microsoft.com/office/drawing/2014/main" val="20001"/>
                    </a:ext>
                  </a:extLst>
                </a:gridCol>
                <a:gridCol w="6903909">
                  <a:extLst>
                    <a:ext uri="{9D8B030D-6E8A-4147-A177-3AD203B41FA5}">
                      <a16:colId xmlns:a16="http://schemas.microsoft.com/office/drawing/2014/main" val="20002"/>
                    </a:ext>
                  </a:extLst>
                </a:gridCol>
              </a:tblGrid>
              <a:tr h="570162">
                <a:tc>
                  <a:txBody>
                    <a:bodyPr/>
                    <a:lstStyle/>
                    <a:p>
                      <a:pPr rtl="0" fontAlgn="t">
                        <a:spcBef>
                          <a:spcPts val="0"/>
                        </a:spcBef>
                        <a:spcAft>
                          <a:spcPts val="0"/>
                        </a:spcAft>
                      </a:pPr>
                      <a:r>
                        <a:rPr lang="en-US" sz="1800" b="1" i="0" u="none" strike="noStrike" dirty="0">
                          <a:solidFill>
                            <a:srgbClr val="000000"/>
                          </a:solidFill>
                          <a:effectLst/>
                          <a:latin typeface="Calibri" panose="020F0502020204030204" pitchFamily="34" charset="0"/>
                        </a:rPr>
                        <a:t>Example</a:t>
                      </a:r>
                      <a:endParaRPr lang="en-US" sz="24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C7A4E4"/>
                    </a:solidFill>
                  </a:tcPr>
                </a:tc>
                <a:tc>
                  <a:txBody>
                    <a:bodyPr/>
                    <a:lstStyle/>
                    <a:p>
                      <a:pPr rtl="0" fontAlgn="t">
                        <a:spcBef>
                          <a:spcPts val="0"/>
                        </a:spcBef>
                        <a:spcAft>
                          <a:spcPts val="0"/>
                        </a:spcAft>
                      </a:pPr>
                      <a:r>
                        <a:rPr lang="en-US" sz="1800" b="1" i="0" u="none" strike="noStrike" dirty="0">
                          <a:solidFill>
                            <a:srgbClr val="000000"/>
                          </a:solidFill>
                          <a:effectLst/>
                          <a:latin typeface="Calibri" panose="020F0502020204030204" pitchFamily="34" charset="0"/>
                        </a:rPr>
                        <a:t>Level of Evidence</a:t>
                      </a:r>
                      <a:endParaRPr lang="en-US" sz="24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C7A4E4"/>
                    </a:solidFill>
                  </a:tcPr>
                </a:tc>
                <a:tc>
                  <a:txBody>
                    <a:bodyPr/>
                    <a:lstStyle/>
                    <a:p>
                      <a:pPr rtl="0" fontAlgn="t">
                        <a:spcBef>
                          <a:spcPts val="0"/>
                        </a:spcBef>
                        <a:spcAft>
                          <a:spcPts val="0"/>
                        </a:spcAft>
                      </a:pPr>
                      <a:r>
                        <a:rPr lang="en-US" sz="1800" b="1" i="0" u="none" strike="noStrike" dirty="0">
                          <a:solidFill>
                            <a:srgbClr val="000000"/>
                          </a:solidFill>
                          <a:effectLst/>
                          <a:latin typeface="Calibri" panose="020F0502020204030204" pitchFamily="34" charset="0"/>
                        </a:rPr>
                        <a:t>Reason</a:t>
                      </a:r>
                      <a:endParaRPr lang="en-US" sz="24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C7A4E4"/>
                    </a:solidFill>
                  </a:tcPr>
                </a:tc>
                <a:extLst>
                  <a:ext uri="{0D108BD9-81ED-4DB2-BD59-A6C34878D82A}">
                    <a16:rowId xmlns:a16="http://schemas.microsoft.com/office/drawing/2014/main" val="10000"/>
                  </a:ext>
                </a:extLst>
              </a:tr>
              <a:tr h="1995568">
                <a:tc>
                  <a:txBody>
                    <a:bodyPr/>
                    <a:lstStyle/>
                    <a:p>
                      <a:pPr rtl="0" fontAlgn="t">
                        <a:spcBef>
                          <a:spcPts val="0"/>
                        </a:spcBef>
                        <a:spcAft>
                          <a:spcPts val="0"/>
                        </a:spcAft>
                      </a:pPr>
                      <a:r>
                        <a:rPr lang="en-US" sz="1600" b="1" i="0" u="none" strike="noStrike" dirty="0">
                          <a:solidFill>
                            <a:srgbClr val="000000"/>
                          </a:solidFill>
                          <a:effectLst/>
                          <a:latin typeface="Calibri" panose="020F0502020204030204" pitchFamily="34" charset="0"/>
                        </a:rPr>
                        <a:t>Professional Learning Communities</a:t>
                      </a:r>
                      <a:endParaRPr lang="en-US" sz="24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1" i="0" u="none" strike="noStrike" dirty="0">
                          <a:solidFill>
                            <a:srgbClr val="000000"/>
                          </a:solidFill>
                          <a:effectLst/>
                          <a:latin typeface="Calibri" panose="020F0502020204030204" pitchFamily="34" charset="0"/>
                        </a:rPr>
                        <a:t>Levels 1-3 (Strong to Promising)</a:t>
                      </a:r>
                      <a:endParaRPr lang="en-US" sz="24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sng" strike="noStrike" dirty="0">
                          <a:solidFill>
                            <a:srgbClr val="0563C1"/>
                          </a:solidFill>
                          <a:effectLst/>
                          <a:latin typeface="Calibri" panose="020F0502020204030204" pitchFamily="34" charset="0"/>
                          <a:hlinkClick r:id="rId3"/>
                        </a:rPr>
                        <a:t>Research shows</a:t>
                      </a:r>
                      <a:r>
                        <a:rPr lang="en-US" sz="1600" b="0" i="0" u="none" strike="noStrike" dirty="0">
                          <a:solidFill>
                            <a:srgbClr val="000000"/>
                          </a:solidFill>
                          <a:effectLst/>
                          <a:latin typeface="Calibri" panose="020F0502020204030204" pitchFamily="34" charset="0"/>
                        </a:rPr>
                        <a:t> that when PLCs are informed by student data </a:t>
                      </a:r>
                      <a:r>
                        <a:rPr lang="en-US" sz="1600" b="0" i="1" u="none" strike="noStrike" dirty="0">
                          <a:solidFill>
                            <a:srgbClr val="000000"/>
                          </a:solidFill>
                          <a:effectLst/>
                          <a:latin typeface="Calibri" panose="020F0502020204030204" pitchFamily="34" charset="0"/>
                        </a:rPr>
                        <a:t>and</a:t>
                      </a:r>
                      <a:r>
                        <a:rPr lang="en-US" sz="1600" b="0" i="0" u="none" strike="noStrike" dirty="0">
                          <a:solidFill>
                            <a:srgbClr val="000000"/>
                          </a:solidFill>
                          <a:effectLst/>
                          <a:latin typeface="Calibri" panose="020F0502020204030204" pitchFamily="34" charset="0"/>
                        </a:rPr>
                        <a:t> teacher performance data, take place in small groups, and focus on interventions which involve reflection and active experimentation, there are positive effects on teacher outcomes. These include greater teacher confidence; enhanced beliefs in power to make a difference in their pupils’ learning; enthusiasm for collaborative working; greater commitment to changing practice; and enhanced knowledge and practice.</a:t>
                      </a:r>
                      <a:endParaRPr lang="en-US" sz="24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66240">
                <a:tc>
                  <a:txBody>
                    <a:bodyPr/>
                    <a:lstStyle/>
                    <a:p>
                      <a:pPr rtl="0" fontAlgn="t">
                        <a:spcBef>
                          <a:spcPts val="0"/>
                        </a:spcBef>
                        <a:spcAft>
                          <a:spcPts val="0"/>
                        </a:spcAft>
                      </a:pPr>
                      <a:r>
                        <a:rPr lang="en-US" sz="1600" b="1" i="0" u="none" strike="noStrike" dirty="0">
                          <a:solidFill>
                            <a:srgbClr val="000000"/>
                          </a:solidFill>
                          <a:effectLst/>
                          <a:latin typeface="Calibri" panose="020F0502020204030204" pitchFamily="34" charset="0"/>
                        </a:rPr>
                        <a:t>Data-driven instruction</a:t>
                      </a:r>
                      <a:endParaRPr lang="en-US" sz="24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1" i="0" u="none" strike="noStrike" dirty="0">
                          <a:solidFill>
                            <a:srgbClr val="000000"/>
                          </a:solidFill>
                          <a:effectLst/>
                          <a:latin typeface="Calibri" panose="020F0502020204030204" pitchFamily="34" charset="0"/>
                        </a:rPr>
                        <a:t>Levels 1 (Strong)</a:t>
                      </a:r>
                      <a:endParaRPr lang="en-US" sz="24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sng" strike="noStrike" dirty="0">
                          <a:solidFill>
                            <a:srgbClr val="0563C1"/>
                          </a:solidFill>
                          <a:effectLst/>
                          <a:latin typeface="Calibri" panose="020F0502020204030204" pitchFamily="34" charset="0"/>
                          <a:hlinkClick r:id="rId4"/>
                        </a:rPr>
                        <a:t>Research shows</a:t>
                      </a:r>
                      <a:r>
                        <a:rPr lang="en-US" sz="1600" b="0" i="0" u="none" strike="noStrike" dirty="0">
                          <a:solidFill>
                            <a:srgbClr val="000000"/>
                          </a:solidFill>
                          <a:effectLst/>
                          <a:latin typeface="Calibri" panose="020F0502020204030204" pitchFamily="34" charset="0"/>
                        </a:rPr>
                        <a:t> that when several components of a data driven instruction</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are in place, including, but not limited to: robust suite of assessments, educator collaboration, and observations driven by data, improved student outcomes result. </a:t>
                      </a:r>
                      <a:endParaRPr lang="en-US" sz="24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66240">
                <a:tc>
                  <a:txBody>
                    <a:bodyPr/>
                    <a:lstStyle/>
                    <a:p>
                      <a:pPr rtl="0" fontAlgn="t">
                        <a:spcBef>
                          <a:spcPts val="0"/>
                        </a:spcBef>
                        <a:spcAft>
                          <a:spcPts val="0"/>
                        </a:spcAft>
                      </a:pPr>
                      <a:r>
                        <a:rPr lang="en-US" sz="1600" b="1" i="0" u="none" strike="noStrike" dirty="0">
                          <a:solidFill>
                            <a:srgbClr val="000000"/>
                          </a:solidFill>
                          <a:effectLst/>
                          <a:latin typeface="Calibri" panose="020F0502020204030204" pitchFamily="34" charset="0"/>
                        </a:rPr>
                        <a:t>Capturing Kids Hearts</a:t>
                      </a:r>
                      <a:endParaRPr lang="en-US" sz="24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1" i="0" u="none" strike="noStrike" dirty="0">
                          <a:solidFill>
                            <a:srgbClr val="000000"/>
                          </a:solidFill>
                          <a:effectLst/>
                          <a:latin typeface="Calibri" panose="020F0502020204030204" pitchFamily="34" charset="0"/>
                        </a:rPr>
                        <a:t>Level 1 (Strong)</a:t>
                      </a:r>
                      <a:endParaRPr lang="en-US" sz="24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600" b="0" i="0" u="none" strike="noStrike" dirty="0">
                          <a:solidFill>
                            <a:srgbClr val="000000"/>
                          </a:solidFill>
                          <a:effectLst/>
                          <a:latin typeface="Calibri" panose="020F0502020204030204" pitchFamily="34" charset="0"/>
                        </a:rPr>
                        <a:t>The CKH program includes</a:t>
                      </a:r>
                      <a:r>
                        <a:rPr lang="en-US" sz="1600" b="0" i="0" u="none" strike="noStrike" baseline="0" dirty="0">
                          <a:solidFill>
                            <a:srgbClr val="000000"/>
                          </a:solidFill>
                          <a:effectLst/>
                          <a:latin typeface="Calibri" panose="020F0502020204030204" pitchFamily="34" charset="0"/>
                        </a:rPr>
                        <a:t> process and content to support student </a:t>
                      </a:r>
                      <a:r>
                        <a:rPr lang="en-US" sz="1600" b="0" i="0" u="none" strike="noStrike" dirty="0">
                          <a:solidFill>
                            <a:srgbClr val="000000"/>
                          </a:solidFill>
                          <a:effectLst/>
                          <a:latin typeface="Calibri" panose="020F0502020204030204" pitchFamily="34" charset="0"/>
                        </a:rPr>
                        <a:t>social-emotional</a:t>
                      </a:r>
                      <a:r>
                        <a:rPr lang="en-US" sz="1600" b="0" i="0" u="none" strike="noStrike" baseline="0" dirty="0">
                          <a:solidFill>
                            <a:srgbClr val="000000"/>
                          </a:solidFill>
                          <a:effectLst/>
                          <a:latin typeface="Calibri" panose="020F0502020204030204" pitchFamily="34" charset="0"/>
                        </a:rPr>
                        <a:t> health and academic engagement. It is </a:t>
                      </a:r>
                      <a:r>
                        <a:rPr lang="en-US" sz="1600" b="0" i="0" u="none" strike="noStrike" dirty="0">
                          <a:solidFill>
                            <a:srgbClr val="000000"/>
                          </a:solidFill>
                          <a:effectLst/>
                          <a:latin typeface="Calibri" panose="020F0502020204030204" pitchFamily="34" charset="0"/>
                        </a:rPr>
                        <a:t>informed by several rigorous studies, including ESSA Levels I-III. </a:t>
                      </a:r>
                      <a:r>
                        <a:rPr lang="en-US" sz="1600" b="0" i="0" u="none" strike="noStrike" dirty="0" err="1">
                          <a:solidFill>
                            <a:srgbClr val="000000"/>
                          </a:solidFill>
                          <a:effectLst/>
                          <a:latin typeface="Calibri" panose="020F0502020204030204" pitchFamily="34" charset="0"/>
                        </a:rPr>
                        <a:t>Flippen</a:t>
                      </a:r>
                      <a:r>
                        <a:rPr lang="en-US" sz="1600" b="0" i="0" u="none" strike="noStrike" dirty="0">
                          <a:solidFill>
                            <a:srgbClr val="000000"/>
                          </a:solidFill>
                          <a:effectLst/>
                          <a:latin typeface="Calibri" panose="020F0502020204030204" pitchFamily="34" charset="0"/>
                        </a:rPr>
                        <a:t> Group, the purveyor of Capturing Kids Hearts, conducted an </a:t>
                      </a:r>
                      <a:r>
                        <a:rPr lang="en-US" sz="1600" b="0" i="0" u="sng" strike="noStrike" dirty="0">
                          <a:solidFill>
                            <a:srgbClr val="0563C1"/>
                          </a:solidFill>
                          <a:effectLst/>
                          <a:latin typeface="Calibri" panose="020F0502020204030204" pitchFamily="34" charset="0"/>
                          <a:hlinkClick r:id="rId5"/>
                        </a:rPr>
                        <a:t>experimental study</a:t>
                      </a:r>
                      <a:r>
                        <a:rPr lang="en-US" sz="1600" b="0" i="0" u="none" strike="noStrike" dirty="0">
                          <a:solidFill>
                            <a:srgbClr val="000000"/>
                          </a:solidFill>
                          <a:effectLst/>
                          <a:latin typeface="Calibri" panose="020F0502020204030204" pitchFamily="34" charset="0"/>
                        </a:rPr>
                        <a:t> in 2008-09, which found statistically significant and positive increase of student pro-social skills and decrease of discipline referrals.</a:t>
                      </a:r>
                      <a:endParaRPr lang="en-US" sz="24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401942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621</TotalTime>
  <Words>1295</Words>
  <Application>Microsoft Office PowerPoint</Application>
  <PresentationFormat>Widescreen</PresentationFormat>
  <Paragraphs>168</Paragraphs>
  <Slides>17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Museo Slab 500</vt:lpstr>
      <vt:lpstr>Office Theme</vt:lpstr>
      <vt:lpstr>Evidence, ESSA, and Contextual Fit: Exploring Proven Solutions For Your Local Context   </vt:lpstr>
      <vt:lpstr>The Big Picture</vt:lpstr>
      <vt:lpstr>Why is evidence important?</vt:lpstr>
      <vt:lpstr>Consider what research has identified as effective:</vt:lpstr>
      <vt:lpstr>The Big Picture: EBI exploration and  selection is starting point</vt:lpstr>
      <vt:lpstr>Defining EBI</vt:lpstr>
      <vt:lpstr>Evidence Based Interventions</vt:lpstr>
      <vt:lpstr>ESSA and Evidence</vt:lpstr>
      <vt:lpstr>Examples of EBIs</vt:lpstr>
      <vt:lpstr>Before You Explore: Consider Contextual Fit</vt:lpstr>
      <vt:lpstr>Key Selection Considerations</vt:lpstr>
      <vt:lpstr>3 Step Process to Answer Selection Questions</vt:lpstr>
      <vt:lpstr>1. Explore Research</vt:lpstr>
      <vt:lpstr>2. Compare to Local Context</vt:lpstr>
      <vt:lpstr>3. Determine Readiness</vt:lpstr>
      <vt:lpstr>Recap – Why are EBIs Important?</vt:lpstr>
      <vt:lpstr>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35</cp:revision>
  <dcterms:created xsi:type="dcterms:W3CDTF">2019-06-25T17:30:52Z</dcterms:created>
  <dcterms:modified xsi:type="dcterms:W3CDTF">2019-12-19T21:15:35Z</dcterms:modified>
</cp:coreProperties>
</file>