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50"/>
  </p:notesMasterIdLst>
  <p:sldIdLst>
    <p:sldId id="256" r:id="rId5"/>
    <p:sldId id="262" r:id="rId6"/>
    <p:sldId id="320" r:id="rId7"/>
    <p:sldId id="281" r:id="rId8"/>
    <p:sldId id="321" r:id="rId9"/>
    <p:sldId id="283" r:id="rId10"/>
    <p:sldId id="322" r:id="rId11"/>
    <p:sldId id="286" r:id="rId12"/>
    <p:sldId id="265" r:id="rId13"/>
    <p:sldId id="285" r:id="rId14"/>
    <p:sldId id="287" r:id="rId15"/>
    <p:sldId id="290" r:id="rId16"/>
    <p:sldId id="291" r:id="rId17"/>
    <p:sldId id="299" r:id="rId18"/>
    <p:sldId id="319" r:id="rId19"/>
    <p:sldId id="289" r:id="rId20"/>
    <p:sldId id="292" r:id="rId21"/>
    <p:sldId id="294" r:id="rId22"/>
    <p:sldId id="293" r:id="rId23"/>
    <p:sldId id="295" r:id="rId24"/>
    <p:sldId id="309" r:id="rId25"/>
    <p:sldId id="296" r:id="rId26"/>
    <p:sldId id="325" r:id="rId27"/>
    <p:sldId id="310" r:id="rId28"/>
    <p:sldId id="324" r:id="rId29"/>
    <p:sldId id="297" r:id="rId30"/>
    <p:sldId id="298" r:id="rId31"/>
    <p:sldId id="301" r:id="rId32"/>
    <p:sldId id="308" r:id="rId33"/>
    <p:sldId id="314" r:id="rId34"/>
    <p:sldId id="311" r:id="rId35"/>
    <p:sldId id="303" r:id="rId36"/>
    <p:sldId id="302" r:id="rId37"/>
    <p:sldId id="305" r:id="rId38"/>
    <p:sldId id="306" r:id="rId39"/>
    <p:sldId id="304" r:id="rId40"/>
    <p:sldId id="307" r:id="rId41"/>
    <p:sldId id="313" r:id="rId42"/>
    <p:sldId id="317" r:id="rId43"/>
    <p:sldId id="318" r:id="rId44"/>
    <p:sldId id="312" r:id="rId45"/>
    <p:sldId id="323" r:id="rId46"/>
    <p:sldId id="280" r:id="rId47"/>
    <p:sldId id="300" r:id="rId48"/>
    <p:sldId id="26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BFF"/>
    <a:srgbClr val="009EDE"/>
    <a:srgbClr val="488BC9"/>
    <a:srgbClr val="045186"/>
    <a:srgbClr val="1A214D"/>
    <a:srgbClr val="FFFFFF"/>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06" d="100"/>
          <a:sy n="106" d="100"/>
        </p:scale>
        <p:origin x="732" y="114"/>
      </p:cViewPr>
      <p:guideLst/>
    </p:cSldViewPr>
  </p:slideViewPr>
  <p:outlineViewPr>
    <p:cViewPr>
      <p:scale>
        <a:sx n="33" d="100"/>
        <a:sy n="33" d="100"/>
      </p:scale>
      <p:origin x="0" y="-59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dka, Dawna" userId="823cceae-331b-41d6-9a63-34ad6d1db55c" providerId="ADAL" clId="{F10BE181-8529-4978-A943-1004DACD6F55}"/>
    <pc:docChg chg="undo custSel addSld modSld sldOrd">
      <pc:chgData name="Gudka, Dawna" userId="823cceae-331b-41d6-9a63-34ad6d1db55c" providerId="ADAL" clId="{F10BE181-8529-4978-A943-1004DACD6F55}" dt="2025-04-22T21:11:16.108" v="1369" actId="13244"/>
      <pc:docMkLst>
        <pc:docMk/>
      </pc:docMkLst>
      <pc:sldChg chg="modSp mod">
        <pc:chgData name="Gudka, Dawna" userId="823cceae-331b-41d6-9a63-34ad6d1db55c" providerId="ADAL" clId="{F10BE181-8529-4978-A943-1004DACD6F55}" dt="2025-04-22T17:06:41.515" v="1183" actId="20577"/>
        <pc:sldMkLst>
          <pc:docMk/>
          <pc:sldMk cId="3044915438" sldId="256"/>
        </pc:sldMkLst>
        <pc:spChg chg="mod">
          <ac:chgData name="Gudka, Dawna" userId="823cceae-331b-41d6-9a63-34ad6d1db55c" providerId="ADAL" clId="{F10BE181-8529-4978-A943-1004DACD6F55}" dt="2025-04-22T17:06:41.515" v="1183" actId="20577"/>
          <ac:spMkLst>
            <pc:docMk/>
            <pc:sldMk cId="3044915438" sldId="256"/>
            <ac:spMk id="2" creationId="{00000000-0000-0000-0000-000000000000}"/>
          </ac:spMkLst>
        </pc:spChg>
        <pc:spChg chg="mod">
          <ac:chgData name="Gudka, Dawna" userId="823cceae-331b-41d6-9a63-34ad6d1db55c" providerId="ADAL" clId="{F10BE181-8529-4978-A943-1004DACD6F55}" dt="2025-04-22T17:06:28.518" v="1181" actId="1076"/>
          <ac:spMkLst>
            <pc:docMk/>
            <pc:sldMk cId="3044915438" sldId="256"/>
            <ac:spMk id="6" creationId="{95A648A2-A660-0C25-D2DD-4C2553E16883}"/>
          </ac:spMkLst>
        </pc:spChg>
      </pc:sldChg>
      <pc:sldChg chg="modSp mod">
        <pc:chgData name="Gudka, Dawna" userId="823cceae-331b-41d6-9a63-34ad6d1db55c" providerId="ADAL" clId="{F10BE181-8529-4978-A943-1004DACD6F55}" dt="2025-04-22T17:21:15.920" v="1188" actId="20577"/>
        <pc:sldMkLst>
          <pc:docMk/>
          <pc:sldMk cId="1731656532" sldId="262"/>
        </pc:sldMkLst>
        <pc:spChg chg="mod">
          <ac:chgData name="Gudka, Dawna" userId="823cceae-331b-41d6-9a63-34ad6d1db55c" providerId="ADAL" clId="{F10BE181-8529-4978-A943-1004DACD6F55}" dt="2025-04-22T17:21:15.920" v="1188" actId="20577"/>
          <ac:spMkLst>
            <pc:docMk/>
            <pc:sldMk cId="1731656532" sldId="262"/>
            <ac:spMk id="2" creationId="{44B77081-05A4-13E9-69B6-0A115A5D5E16}"/>
          </ac:spMkLst>
        </pc:spChg>
        <pc:spChg chg="mod">
          <ac:chgData name="Gudka, Dawna" userId="823cceae-331b-41d6-9a63-34ad6d1db55c" providerId="ADAL" clId="{F10BE181-8529-4978-A943-1004DACD6F55}" dt="2025-04-22T16:15:51.874" v="549" actId="2711"/>
          <ac:spMkLst>
            <pc:docMk/>
            <pc:sldMk cId="1731656532" sldId="262"/>
            <ac:spMk id="3" creationId="{2CC7A8B9-811E-0DBE-2F10-FF5EFA0D5DFE}"/>
          </ac:spMkLst>
        </pc:spChg>
      </pc:sldChg>
      <pc:sldChg chg="modSp mod ord">
        <pc:chgData name="Gudka, Dawna" userId="823cceae-331b-41d6-9a63-34ad6d1db55c" providerId="ADAL" clId="{F10BE181-8529-4978-A943-1004DACD6F55}" dt="2025-04-22T16:18:06.433" v="563" actId="2711"/>
        <pc:sldMkLst>
          <pc:docMk/>
          <pc:sldMk cId="587239845" sldId="265"/>
        </pc:sldMkLst>
        <pc:spChg chg="mod">
          <ac:chgData name="Gudka, Dawna" userId="823cceae-331b-41d6-9a63-34ad6d1db55c" providerId="ADAL" clId="{F10BE181-8529-4978-A943-1004DACD6F55}" dt="2025-04-22T16:18:06.433" v="563" actId="2711"/>
          <ac:spMkLst>
            <pc:docMk/>
            <pc:sldMk cId="587239845" sldId="265"/>
            <ac:spMk id="2" creationId="{099EB1F9-197D-1644-7195-08326A23A2EF}"/>
          </ac:spMkLst>
        </pc:spChg>
      </pc:sldChg>
      <pc:sldChg chg="modSp mod">
        <pc:chgData name="Gudka, Dawna" userId="823cceae-331b-41d6-9a63-34ad6d1db55c" providerId="ADAL" clId="{F10BE181-8529-4978-A943-1004DACD6F55}" dt="2025-04-22T16:15:12.317" v="544" actId="2711"/>
        <pc:sldMkLst>
          <pc:docMk/>
          <pc:sldMk cId="485604172" sldId="266"/>
        </pc:sldMkLst>
        <pc:spChg chg="mod">
          <ac:chgData name="Gudka, Dawna" userId="823cceae-331b-41d6-9a63-34ad6d1db55c" providerId="ADAL" clId="{F10BE181-8529-4978-A943-1004DACD6F55}" dt="2025-04-22T16:15:12.317" v="544" actId="2711"/>
          <ac:spMkLst>
            <pc:docMk/>
            <pc:sldMk cId="485604172" sldId="266"/>
            <ac:spMk id="2" creationId="{F186482D-B401-3FBC-9862-65B8439D637D}"/>
          </ac:spMkLst>
        </pc:spChg>
        <pc:spChg chg="mod">
          <ac:chgData name="Gudka, Dawna" userId="823cceae-331b-41d6-9a63-34ad6d1db55c" providerId="ADAL" clId="{F10BE181-8529-4978-A943-1004DACD6F55}" dt="2025-04-22T16:14:50.879" v="543" actId="255"/>
          <ac:spMkLst>
            <pc:docMk/>
            <pc:sldMk cId="485604172" sldId="266"/>
            <ac:spMk id="5" creationId="{6C99DE1B-230B-F674-201C-63770ADF302C}"/>
          </ac:spMkLst>
        </pc:spChg>
      </pc:sldChg>
      <pc:sldChg chg="modSp mod ord">
        <pc:chgData name="Gudka, Dawna" userId="823cceae-331b-41d6-9a63-34ad6d1db55c" providerId="ADAL" clId="{F10BE181-8529-4978-A943-1004DACD6F55}" dt="2025-04-22T16:18:56.067" v="566" actId="2711"/>
        <pc:sldMkLst>
          <pc:docMk/>
          <pc:sldMk cId="3717000822" sldId="280"/>
        </pc:sldMkLst>
        <pc:spChg chg="mod">
          <ac:chgData name="Gudka, Dawna" userId="823cceae-331b-41d6-9a63-34ad6d1db55c" providerId="ADAL" clId="{F10BE181-8529-4978-A943-1004DACD6F55}" dt="2025-04-22T16:18:49.115" v="565" actId="2711"/>
          <ac:spMkLst>
            <pc:docMk/>
            <pc:sldMk cId="3717000822" sldId="280"/>
            <ac:spMk id="2" creationId="{439B416C-5F6D-56F7-429A-80FD0A190C25}"/>
          </ac:spMkLst>
        </pc:spChg>
        <pc:graphicFrameChg chg="mod">
          <ac:chgData name="Gudka, Dawna" userId="823cceae-331b-41d6-9a63-34ad6d1db55c" providerId="ADAL" clId="{F10BE181-8529-4978-A943-1004DACD6F55}" dt="2025-04-22T16:18:56.067" v="566" actId="2711"/>
          <ac:graphicFrameMkLst>
            <pc:docMk/>
            <pc:sldMk cId="3717000822" sldId="280"/>
            <ac:graphicFrameMk id="12" creationId="{1AA09EE0-7419-6ED5-4AA1-CC9009509570}"/>
          </ac:graphicFrameMkLst>
        </pc:graphicFrameChg>
      </pc:sldChg>
      <pc:sldChg chg="addSp modSp mod">
        <pc:chgData name="Gudka, Dawna" userId="823cceae-331b-41d6-9a63-34ad6d1db55c" providerId="ADAL" clId="{F10BE181-8529-4978-A943-1004DACD6F55}" dt="2025-04-22T18:48:35.308" v="1358" actId="13244"/>
        <pc:sldMkLst>
          <pc:docMk/>
          <pc:sldMk cId="499285695" sldId="281"/>
        </pc:sldMkLst>
        <pc:spChg chg="mod">
          <ac:chgData name="Gudka, Dawna" userId="823cceae-331b-41d6-9a63-34ad6d1db55c" providerId="ADAL" clId="{F10BE181-8529-4978-A943-1004DACD6F55}" dt="2025-04-22T16:16:39.596" v="555" actId="2711"/>
          <ac:spMkLst>
            <pc:docMk/>
            <pc:sldMk cId="499285695" sldId="281"/>
            <ac:spMk id="2" creationId="{0217BFC9-9688-01E1-4EE6-6838288578D9}"/>
          </ac:spMkLst>
        </pc:spChg>
        <pc:spChg chg="mod">
          <ac:chgData name="Gudka, Dawna" userId="823cceae-331b-41d6-9a63-34ad6d1db55c" providerId="ADAL" clId="{F10BE181-8529-4978-A943-1004DACD6F55}" dt="2025-04-22T16:16:46.146" v="556" actId="2711"/>
          <ac:spMkLst>
            <pc:docMk/>
            <pc:sldMk cId="499285695" sldId="281"/>
            <ac:spMk id="3" creationId="{84476BB4-E793-2FBA-9AD6-DAA50B9371B8}"/>
          </ac:spMkLst>
        </pc:spChg>
        <pc:spChg chg="add mod ord">
          <ac:chgData name="Gudka, Dawna" userId="823cceae-331b-41d6-9a63-34ad6d1db55c" providerId="ADAL" clId="{F10BE181-8529-4978-A943-1004DACD6F55}" dt="2025-04-22T18:48:35.308" v="1358" actId="13244"/>
          <ac:spMkLst>
            <pc:docMk/>
            <pc:sldMk cId="499285695" sldId="281"/>
            <ac:spMk id="5" creationId="{CCEFF33F-0CEB-5EEF-8757-AFFD039C62B7}"/>
          </ac:spMkLst>
        </pc:spChg>
      </pc:sldChg>
      <pc:sldChg chg="modSp mod">
        <pc:chgData name="Gudka, Dawna" userId="823cceae-331b-41d6-9a63-34ad6d1db55c" providerId="ADAL" clId="{F10BE181-8529-4978-A943-1004DACD6F55}" dt="2025-04-22T16:17:15.856" v="558" actId="2711"/>
        <pc:sldMkLst>
          <pc:docMk/>
          <pc:sldMk cId="661009599" sldId="283"/>
        </pc:sldMkLst>
        <pc:spChg chg="mod">
          <ac:chgData name="Gudka, Dawna" userId="823cceae-331b-41d6-9a63-34ad6d1db55c" providerId="ADAL" clId="{F10BE181-8529-4978-A943-1004DACD6F55}" dt="2025-04-22T16:17:15.856" v="558" actId="2711"/>
          <ac:spMkLst>
            <pc:docMk/>
            <pc:sldMk cId="661009599" sldId="283"/>
            <ac:spMk id="8" creationId="{ABFD6915-ADC1-CC9C-B8CD-CA384A60C558}"/>
          </ac:spMkLst>
        </pc:spChg>
      </pc:sldChg>
      <pc:sldChg chg="delSp modSp mod">
        <pc:chgData name="Gudka, Dawna" userId="823cceae-331b-41d6-9a63-34ad6d1db55c" providerId="ADAL" clId="{F10BE181-8529-4978-A943-1004DACD6F55}" dt="2025-04-22T18:49:08.864" v="1365" actId="478"/>
        <pc:sldMkLst>
          <pc:docMk/>
          <pc:sldMk cId="133424672" sldId="286"/>
        </pc:sldMkLst>
        <pc:spChg chg="mod">
          <ac:chgData name="Gudka, Dawna" userId="823cceae-331b-41d6-9a63-34ad6d1db55c" providerId="ADAL" clId="{F10BE181-8529-4978-A943-1004DACD6F55}" dt="2025-04-22T18:48:59.049" v="1364"/>
          <ac:spMkLst>
            <pc:docMk/>
            <pc:sldMk cId="133424672" sldId="286"/>
            <ac:spMk id="8" creationId="{ABFD6915-ADC1-CC9C-B8CD-CA384A60C558}"/>
          </ac:spMkLst>
        </pc:spChg>
      </pc:sldChg>
      <pc:sldChg chg="modSp mod">
        <pc:chgData name="Gudka, Dawna" userId="823cceae-331b-41d6-9a63-34ad6d1db55c" providerId="ADAL" clId="{F10BE181-8529-4978-A943-1004DACD6F55}" dt="2025-04-22T16:22:44.467" v="650" actId="2711"/>
        <pc:sldMkLst>
          <pc:docMk/>
          <pc:sldMk cId="3464645221" sldId="297"/>
        </pc:sldMkLst>
        <pc:spChg chg="mod">
          <ac:chgData name="Gudka, Dawna" userId="823cceae-331b-41d6-9a63-34ad6d1db55c" providerId="ADAL" clId="{F10BE181-8529-4978-A943-1004DACD6F55}" dt="2025-04-22T16:22:44.467" v="650" actId="2711"/>
          <ac:spMkLst>
            <pc:docMk/>
            <pc:sldMk cId="3464645221" sldId="297"/>
            <ac:spMk id="8" creationId="{ABFD6915-ADC1-CC9C-B8CD-CA384A60C558}"/>
          </ac:spMkLst>
        </pc:spChg>
      </pc:sldChg>
      <pc:sldChg chg="modSp mod">
        <pc:chgData name="Gudka, Dawna" userId="823cceae-331b-41d6-9a63-34ad6d1db55c" providerId="ADAL" clId="{F10BE181-8529-4978-A943-1004DACD6F55}" dt="2025-04-22T16:22:32.672" v="649" actId="2711"/>
        <pc:sldMkLst>
          <pc:docMk/>
          <pc:sldMk cId="1595134985" sldId="298"/>
        </pc:sldMkLst>
        <pc:spChg chg="mod">
          <ac:chgData name="Gudka, Dawna" userId="823cceae-331b-41d6-9a63-34ad6d1db55c" providerId="ADAL" clId="{F10BE181-8529-4978-A943-1004DACD6F55}" dt="2025-04-22T16:22:32.672" v="649" actId="2711"/>
          <ac:spMkLst>
            <pc:docMk/>
            <pc:sldMk cId="1595134985" sldId="298"/>
            <ac:spMk id="8" creationId="{ABFD6915-ADC1-CC9C-B8CD-CA384A60C558}"/>
          </ac:spMkLst>
        </pc:spChg>
      </pc:sldChg>
      <pc:sldChg chg="ord">
        <pc:chgData name="Gudka, Dawna" userId="823cceae-331b-41d6-9a63-34ad6d1db55c" providerId="ADAL" clId="{F10BE181-8529-4978-A943-1004DACD6F55}" dt="2025-04-22T16:09:43.291" v="373"/>
        <pc:sldMkLst>
          <pc:docMk/>
          <pc:sldMk cId="1520938514" sldId="299"/>
        </pc:sldMkLst>
      </pc:sldChg>
      <pc:sldChg chg="modSp mod">
        <pc:chgData name="Gudka, Dawna" userId="823cceae-331b-41d6-9a63-34ad6d1db55c" providerId="ADAL" clId="{F10BE181-8529-4978-A943-1004DACD6F55}" dt="2025-04-22T16:18:39.413" v="564" actId="2711"/>
        <pc:sldMkLst>
          <pc:docMk/>
          <pc:sldMk cId="3847030800" sldId="300"/>
        </pc:sldMkLst>
        <pc:spChg chg="mod">
          <ac:chgData name="Gudka, Dawna" userId="823cceae-331b-41d6-9a63-34ad6d1db55c" providerId="ADAL" clId="{F10BE181-8529-4978-A943-1004DACD6F55}" dt="2025-04-22T16:18:39.413" v="564" actId="2711"/>
          <ac:spMkLst>
            <pc:docMk/>
            <pc:sldMk cId="3847030800" sldId="300"/>
            <ac:spMk id="8" creationId="{ABFD6915-ADC1-CC9C-B8CD-CA384A60C558}"/>
          </ac:spMkLst>
        </pc:spChg>
      </pc:sldChg>
      <pc:sldChg chg="modSp mod">
        <pc:chgData name="Gudka, Dawna" userId="823cceae-331b-41d6-9a63-34ad6d1db55c" providerId="ADAL" clId="{F10BE181-8529-4978-A943-1004DACD6F55}" dt="2025-04-22T16:22:18.516" v="648" actId="20577"/>
        <pc:sldMkLst>
          <pc:docMk/>
          <pc:sldMk cId="880479634" sldId="301"/>
        </pc:sldMkLst>
        <pc:spChg chg="mod">
          <ac:chgData name="Gudka, Dawna" userId="823cceae-331b-41d6-9a63-34ad6d1db55c" providerId="ADAL" clId="{F10BE181-8529-4978-A943-1004DACD6F55}" dt="2025-04-22T16:22:18.516" v="648" actId="20577"/>
          <ac:spMkLst>
            <pc:docMk/>
            <pc:sldMk cId="880479634" sldId="301"/>
            <ac:spMk id="8" creationId="{ABFD6915-ADC1-CC9C-B8CD-CA384A60C558}"/>
          </ac:spMkLst>
        </pc:spChg>
      </pc:sldChg>
      <pc:sldChg chg="modSp mod">
        <pc:chgData name="Gudka, Dawna" userId="823cceae-331b-41d6-9a63-34ad6d1db55c" providerId="ADAL" clId="{F10BE181-8529-4978-A943-1004DACD6F55}" dt="2025-04-22T16:20:57.568" v="577" actId="2711"/>
        <pc:sldMkLst>
          <pc:docMk/>
          <pc:sldMk cId="3669593610" sldId="302"/>
        </pc:sldMkLst>
        <pc:spChg chg="mod">
          <ac:chgData name="Gudka, Dawna" userId="823cceae-331b-41d6-9a63-34ad6d1db55c" providerId="ADAL" clId="{F10BE181-8529-4978-A943-1004DACD6F55}" dt="2025-04-22T16:20:57.568" v="577" actId="2711"/>
          <ac:spMkLst>
            <pc:docMk/>
            <pc:sldMk cId="3669593610" sldId="302"/>
            <ac:spMk id="8" creationId="{ABFD6915-ADC1-CC9C-B8CD-CA384A60C558}"/>
          </ac:spMkLst>
        </pc:spChg>
      </pc:sldChg>
      <pc:sldChg chg="modSp mod">
        <pc:chgData name="Gudka, Dawna" userId="823cceae-331b-41d6-9a63-34ad6d1db55c" providerId="ADAL" clId="{F10BE181-8529-4978-A943-1004DACD6F55}" dt="2025-04-22T16:21:13.902" v="578" actId="2711"/>
        <pc:sldMkLst>
          <pc:docMk/>
          <pc:sldMk cId="3467499919" sldId="303"/>
        </pc:sldMkLst>
        <pc:spChg chg="mod">
          <ac:chgData name="Gudka, Dawna" userId="823cceae-331b-41d6-9a63-34ad6d1db55c" providerId="ADAL" clId="{F10BE181-8529-4978-A943-1004DACD6F55}" dt="2025-04-22T16:21:13.902" v="578" actId="2711"/>
          <ac:spMkLst>
            <pc:docMk/>
            <pc:sldMk cId="3467499919" sldId="303"/>
            <ac:spMk id="8" creationId="{ABFD6915-ADC1-CC9C-B8CD-CA384A60C558}"/>
          </ac:spMkLst>
        </pc:spChg>
      </pc:sldChg>
      <pc:sldChg chg="modSp mod">
        <pc:chgData name="Gudka, Dawna" userId="823cceae-331b-41d6-9a63-34ad6d1db55c" providerId="ADAL" clId="{F10BE181-8529-4978-A943-1004DACD6F55}" dt="2025-04-22T16:20:22.375" v="574" actId="2711"/>
        <pc:sldMkLst>
          <pc:docMk/>
          <pc:sldMk cId="842810475" sldId="304"/>
        </pc:sldMkLst>
        <pc:spChg chg="mod">
          <ac:chgData name="Gudka, Dawna" userId="823cceae-331b-41d6-9a63-34ad6d1db55c" providerId="ADAL" clId="{F10BE181-8529-4978-A943-1004DACD6F55}" dt="2025-04-22T16:20:22.375" v="574" actId="2711"/>
          <ac:spMkLst>
            <pc:docMk/>
            <pc:sldMk cId="842810475" sldId="304"/>
            <ac:spMk id="8" creationId="{ABFD6915-ADC1-CC9C-B8CD-CA384A60C558}"/>
          </ac:spMkLst>
        </pc:spChg>
      </pc:sldChg>
      <pc:sldChg chg="modSp mod">
        <pc:chgData name="Gudka, Dawna" userId="823cceae-331b-41d6-9a63-34ad6d1db55c" providerId="ADAL" clId="{F10BE181-8529-4978-A943-1004DACD6F55}" dt="2025-04-22T16:20:43.731" v="576" actId="2711"/>
        <pc:sldMkLst>
          <pc:docMk/>
          <pc:sldMk cId="2612755911" sldId="305"/>
        </pc:sldMkLst>
        <pc:spChg chg="mod">
          <ac:chgData name="Gudka, Dawna" userId="823cceae-331b-41d6-9a63-34ad6d1db55c" providerId="ADAL" clId="{F10BE181-8529-4978-A943-1004DACD6F55}" dt="2025-04-22T16:20:43.731" v="576" actId="2711"/>
          <ac:spMkLst>
            <pc:docMk/>
            <pc:sldMk cId="2612755911" sldId="305"/>
            <ac:spMk id="8" creationId="{ABFD6915-ADC1-CC9C-B8CD-CA384A60C558}"/>
          </ac:spMkLst>
        </pc:spChg>
      </pc:sldChg>
      <pc:sldChg chg="modSp mod">
        <pc:chgData name="Gudka, Dawna" userId="823cceae-331b-41d6-9a63-34ad6d1db55c" providerId="ADAL" clId="{F10BE181-8529-4978-A943-1004DACD6F55}" dt="2025-04-22T16:20:33.141" v="575" actId="2711"/>
        <pc:sldMkLst>
          <pc:docMk/>
          <pc:sldMk cId="1978738184" sldId="306"/>
        </pc:sldMkLst>
        <pc:spChg chg="mod">
          <ac:chgData name="Gudka, Dawna" userId="823cceae-331b-41d6-9a63-34ad6d1db55c" providerId="ADAL" clId="{F10BE181-8529-4978-A943-1004DACD6F55}" dt="2025-04-22T16:20:33.141" v="575" actId="2711"/>
          <ac:spMkLst>
            <pc:docMk/>
            <pc:sldMk cId="1978738184" sldId="306"/>
            <ac:spMk id="8" creationId="{ABFD6915-ADC1-CC9C-B8CD-CA384A60C558}"/>
          </ac:spMkLst>
        </pc:spChg>
      </pc:sldChg>
      <pc:sldChg chg="modSp mod">
        <pc:chgData name="Gudka, Dawna" userId="823cceae-331b-41d6-9a63-34ad6d1db55c" providerId="ADAL" clId="{F10BE181-8529-4978-A943-1004DACD6F55}" dt="2025-04-22T16:20:09.172" v="573" actId="27636"/>
        <pc:sldMkLst>
          <pc:docMk/>
          <pc:sldMk cId="96259462" sldId="307"/>
        </pc:sldMkLst>
        <pc:spChg chg="mod">
          <ac:chgData name="Gudka, Dawna" userId="823cceae-331b-41d6-9a63-34ad6d1db55c" providerId="ADAL" clId="{F10BE181-8529-4978-A943-1004DACD6F55}" dt="2025-04-22T16:20:09.172" v="573" actId="27636"/>
          <ac:spMkLst>
            <pc:docMk/>
            <pc:sldMk cId="96259462" sldId="307"/>
            <ac:spMk id="8" creationId="{ABFD6915-ADC1-CC9C-B8CD-CA384A60C558}"/>
          </ac:spMkLst>
        </pc:spChg>
      </pc:sldChg>
      <pc:sldChg chg="modSp mod">
        <pc:chgData name="Gudka, Dawna" userId="823cceae-331b-41d6-9a63-34ad6d1db55c" providerId="ADAL" clId="{F10BE181-8529-4978-A943-1004DACD6F55}" dt="2025-04-22T21:11:16.108" v="1369" actId="13244"/>
        <pc:sldMkLst>
          <pc:docMk/>
          <pc:sldMk cId="2820737332" sldId="308"/>
        </pc:sldMkLst>
        <pc:spChg chg="mod">
          <ac:chgData name="Gudka, Dawna" userId="823cceae-331b-41d6-9a63-34ad6d1db55c" providerId="ADAL" clId="{F10BE181-8529-4978-A943-1004DACD6F55}" dt="2025-04-22T16:21:41.130" v="581" actId="2711"/>
          <ac:spMkLst>
            <pc:docMk/>
            <pc:sldMk cId="2820737332" sldId="308"/>
            <ac:spMk id="8" creationId="{ABFD6915-ADC1-CC9C-B8CD-CA384A60C558}"/>
          </ac:spMkLst>
        </pc:spChg>
        <pc:picChg chg="ord">
          <ac:chgData name="Gudka, Dawna" userId="823cceae-331b-41d6-9a63-34ad6d1db55c" providerId="ADAL" clId="{F10BE181-8529-4978-A943-1004DACD6F55}" dt="2025-04-22T21:11:16.108" v="1369" actId="13244"/>
          <ac:picMkLst>
            <pc:docMk/>
            <pc:sldMk cId="2820737332" sldId="308"/>
            <ac:picMk id="9" creationId="{A8012CD4-3140-9A65-312D-12435F1CDD9F}"/>
          </ac:picMkLst>
        </pc:picChg>
      </pc:sldChg>
      <pc:sldChg chg="addSp delSp modSp mod">
        <pc:chgData name="Gudka, Dawna" userId="823cceae-331b-41d6-9a63-34ad6d1db55c" providerId="ADAL" clId="{F10BE181-8529-4978-A943-1004DACD6F55}" dt="2025-04-22T21:10:58.457" v="1368" actId="962"/>
        <pc:sldMkLst>
          <pc:docMk/>
          <pc:sldMk cId="921475078" sldId="309"/>
        </pc:sldMkLst>
        <pc:spChg chg="add mod ord">
          <ac:chgData name="Gudka, Dawna" userId="823cceae-331b-41d6-9a63-34ad6d1db55c" providerId="ADAL" clId="{F10BE181-8529-4978-A943-1004DACD6F55}" dt="2025-04-22T21:10:58.457" v="1368" actId="962"/>
          <ac:spMkLst>
            <pc:docMk/>
            <pc:sldMk cId="921475078" sldId="309"/>
            <ac:spMk id="2" creationId="{E62EC74A-6054-439E-DA9F-E31BD98963AF}"/>
          </ac:spMkLst>
        </pc:spChg>
        <pc:spChg chg="mod">
          <ac:chgData name="Gudka, Dawna" userId="823cceae-331b-41d6-9a63-34ad6d1db55c" providerId="ADAL" clId="{F10BE181-8529-4978-A943-1004DACD6F55}" dt="2025-04-22T16:08:20.366" v="369" actId="20577"/>
          <ac:spMkLst>
            <pc:docMk/>
            <pc:sldMk cId="921475078" sldId="309"/>
            <ac:spMk id="3" creationId="{A1756F96-490A-C90C-65B1-9F79B8F7E361}"/>
          </ac:spMkLst>
        </pc:spChg>
        <pc:spChg chg="mod">
          <ac:chgData name="Gudka, Dawna" userId="823cceae-331b-41d6-9a63-34ad6d1db55c" providerId="ADAL" clId="{F10BE181-8529-4978-A943-1004DACD6F55}" dt="2025-04-22T16:08:32.476" v="371" actId="1076"/>
          <ac:spMkLst>
            <pc:docMk/>
            <pc:sldMk cId="921475078" sldId="309"/>
            <ac:spMk id="5" creationId="{D2AB88B6-2A1B-2628-07F3-9C1CDC7D359C}"/>
          </ac:spMkLst>
        </pc:spChg>
        <pc:spChg chg="mod">
          <ac:chgData name="Gudka, Dawna" userId="823cceae-331b-41d6-9a63-34ad6d1db55c" providerId="ADAL" clId="{F10BE181-8529-4978-A943-1004DACD6F55}" dt="2025-04-22T16:05:31.911" v="280" actId="1076"/>
          <ac:spMkLst>
            <pc:docMk/>
            <pc:sldMk cId="921475078" sldId="309"/>
            <ac:spMk id="6" creationId="{08C71D20-4DAA-BA52-CD87-8447E4B21159}"/>
          </ac:spMkLst>
        </pc:spChg>
        <pc:spChg chg="add mod ord">
          <ac:chgData name="Gudka, Dawna" userId="823cceae-331b-41d6-9a63-34ad6d1db55c" providerId="ADAL" clId="{F10BE181-8529-4978-A943-1004DACD6F55}" dt="2025-04-22T21:10:51.346" v="1367" actId="13244"/>
          <ac:spMkLst>
            <pc:docMk/>
            <pc:sldMk cId="921475078" sldId="309"/>
            <ac:spMk id="10" creationId="{50BCAFF3-F9CB-9757-357D-7BF98A8E108C}"/>
          </ac:spMkLst>
        </pc:spChg>
      </pc:sldChg>
      <pc:sldChg chg="addSp delSp modSp mod">
        <pc:chgData name="Gudka, Dawna" userId="823cceae-331b-41d6-9a63-34ad6d1db55c" providerId="ADAL" clId="{F10BE181-8529-4978-A943-1004DACD6F55}" dt="2025-04-22T16:25:27.543" v="1016" actId="20577"/>
        <pc:sldMkLst>
          <pc:docMk/>
          <pc:sldMk cId="3871754159" sldId="310"/>
        </pc:sldMkLst>
        <pc:spChg chg="add mod">
          <ac:chgData name="Gudka, Dawna" userId="823cceae-331b-41d6-9a63-34ad6d1db55c" providerId="ADAL" clId="{F10BE181-8529-4978-A943-1004DACD6F55}" dt="2025-04-22T16:25:27.543" v="1016" actId="20577"/>
          <ac:spMkLst>
            <pc:docMk/>
            <pc:sldMk cId="3871754159" sldId="310"/>
            <ac:spMk id="2" creationId="{20F5F517-6511-D9AA-1F43-31FA4838C278}"/>
          </ac:spMkLst>
        </pc:spChg>
        <pc:spChg chg="mod">
          <ac:chgData name="Gudka, Dawna" userId="823cceae-331b-41d6-9a63-34ad6d1db55c" providerId="ADAL" clId="{F10BE181-8529-4978-A943-1004DACD6F55}" dt="2025-04-22T16:24:51.539" v="912" actId="20577"/>
          <ac:spMkLst>
            <pc:docMk/>
            <pc:sldMk cId="3871754159" sldId="310"/>
            <ac:spMk id="8" creationId="{ABFD6915-ADC1-CC9C-B8CD-CA384A60C558}"/>
          </ac:spMkLst>
        </pc:spChg>
      </pc:sldChg>
      <pc:sldChg chg="modSp mod">
        <pc:chgData name="Gudka, Dawna" userId="823cceae-331b-41d6-9a63-34ad6d1db55c" providerId="ADAL" clId="{F10BE181-8529-4978-A943-1004DACD6F55}" dt="2025-04-22T16:21:24.070" v="579" actId="2711"/>
        <pc:sldMkLst>
          <pc:docMk/>
          <pc:sldMk cId="2496129494" sldId="311"/>
        </pc:sldMkLst>
        <pc:spChg chg="mod">
          <ac:chgData name="Gudka, Dawna" userId="823cceae-331b-41d6-9a63-34ad6d1db55c" providerId="ADAL" clId="{F10BE181-8529-4978-A943-1004DACD6F55}" dt="2025-04-22T16:21:24.070" v="579" actId="2711"/>
          <ac:spMkLst>
            <pc:docMk/>
            <pc:sldMk cId="2496129494" sldId="311"/>
            <ac:spMk id="8" creationId="{ABFD6915-ADC1-CC9C-B8CD-CA384A60C558}"/>
          </ac:spMkLst>
        </pc:spChg>
      </pc:sldChg>
      <pc:sldChg chg="modSp mod">
        <pc:chgData name="Gudka, Dawna" userId="823cceae-331b-41d6-9a63-34ad6d1db55c" providerId="ADAL" clId="{F10BE181-8529-4978-A943-1004DACD6F55}" dt="2025-04-22T16:19:15.854" v="568" actId="2711"/>
        <pc:sldMkLst>
          <pc:docMk/>
          <pc:sldMk cId="1208126929" sldId="312"/>
        </pc:sldMkLst>
        <pc:spChg chg="mod">
          <ac:chgData name="Gudka, Dawna" userId="823cceae-331b-41d6-9a63-34ad6d1db55c" providerId="ADAL" clId="{F10BE181-8529-4978-A943-1004DACD6F55}" dt="2025-04-22T16:19:15.854" v="568" actId="2711"/>
          <ac:spMkLst>
            <pc:docMk/>
            <pc:sldMk cId="1208126929" sldId="312"/>
            <ac:spMk id="8" creationId="{ABFD6915-ADC1-CC9C-B8CD-CA384A60C558}"/>
          </ac:spMkLst>
        </pc:spChg>
      </pc:sldChg>
      <pc:sldChg chg="modSp mod">
        <pc:chgData name="Gudka, Dawna" userId="823cceae-331b-41d6-9a63-34ad6d1db55c" providerId="ADAL" clId="{F10BE181-8529-4978-A943-1004DACD6F55}" dt="2025-04-22T16:19:55.213" v="571" actId="2711"/>
        <pc:sldMkLst>
          <pc:docMk/>
          <pc:sldMk cId="1940585292" sldId="313"/>
        </pc:sldMkLst>
        <pc:spChg chg="mod">
          <ac:chgData name="Gudka, Dawna" userId="823cceae-331b-41d6-9a63-34ad6d1db55c" providerId="ADAL" clId="{F10BE181-8529-4978-A943-1004DACD6F55}" dt="2025-04-22T16:19:55.213" v="571" actId="2711"/>
          <ac:spMkLst>
            <pc:docMk/>
            <pc:sldMk cId="1940585292" sldId="313"/>
            <ac:spMk id="8" creationId="{ABFD6915-ADC1-CC9C-B8CD-CA384A60C558}"/>
          </ac:spMkLst>
        </pc:spChg>
      </pc:sldChg>
      <pc:sldChg chg="modSp mod">
        <pc:chgData name="Gudka, Dawna" userId="823cceae-331b-41d6-9a63-34ad6d1db55c" providerId="ADAL" clId="{F10BE181-8529-4978-A943-1004DACD6F55}" dt="2025-04-22T16:21:33.026" v="580" actId="2711"/>
        <pc:sldMkLst>
          <pc:docMk/>
          <pc:sldMk cId="1866572090" sldId="314"/>
        </pc:sldMkLst>
        <pc:spChg chg="mod">
          <ac:chgData name="Gudka, Dawna" userId="823cceae-331b-41d6-9a63-34ad6d1db55c" providerId="ADAL" clId="{F10BE181-8529-4978-A943-1004DACD6F55}" dt="2025-04-22T16:21:33.026" v="580" actId="2711"/>
          <ac:spMkLst>
            <pc:docMk/>
            <pc:sldMk cId="1866572090" sldId="314"/>
            <ac:spMk id="8" creationId="{67E8A5F3-49FF-27CC-CD4C-3A0B51500129}"/>
          </ac:spMkLst>
        </pc:spChg>
      </pc:sldChg>
      <pc:sldChg chg="modSp mod">
        <pc:chgData name="Gudka, Dawna" userId="823cceae-331b-41d6-9a63-34ad6d1db55c" providerId="ADAL" clId="{F10BE181-8529-4978-A943-1004DACD6F55}" dt="2025-04-22T16:19:42.705" v="570" actId="2711"/>
        <pc:sldMkLst>
          <pc:docMk/>
          <pc:sldMk cId="360981514" sldId="317"/>
        </pc:sldMkLst>
        <pc:spChg chg="mod">
          <ac:chgData name="Gudka, Dawna" userId="823cceae-331b-41d6-9a63-34ad6d1db55c" providerId="ADAL" clId="{F10BE181-8529-4978-A943-1004DACD6F55}" dt="2025-04-22T16:19:42.705" v="570" actId="2711"/>
          <ac:spMkLst>
            <pc:docMk/>
            <pc:sldMk cId="360981514" sldId="317"/>
            <ac:spMk id="8" creationId="{0858A809-8A33-2B70-2067-C61E111C92F4}"/>
          </ac:spMkLst>
        </pc:spChg>
      </pc:sldChg>
      <pc:sldChg chg="modSp mod">
        <pc:chgData name="Gudka, Dawna" userId="823cceae-331b-41d6-9a63-34ad6d1db55c" providerId="ADAL" clId="{F10BE181-8529-4978-A943-1004DACD6F55}" dt="2025-04-22T16:19:27.905" v="569" actId="2711"/>
        <pc:sldMkLst>
          <pc:docMk/>
          <pc:sldMk cId="3539810391" sldId="318"/>
        </pc:sldMkLst>
        <pc:spChg chg="mod">
          <ac:chgData name="Gudka, Dawna" userId="823cceae-331b-41d6-9a63-34ad6d1db55c" providerId="ADAL" clId="{F10BE181-8529-4978-A943-1004DACD6F55}" dt="2025-04-22T16:19:27.905" v="569" actId="2711"/>
          <ac:spMkLst>
            <pc:docMk/>
            <pc:sldMk cId="3539810391" sldId="318"/>
            <ac:spMk id="8" creationId="{D3C90CEF-C7DE-48DA-E809-724EAFE8AF16}"/>
          </ac:spMkLst>
        </pc:spChg>
      </pc:sldChg>
      <pc:sldChg chg="ord">
        <pc:chgData name="Gudka, Dawna" userId="823cceae-331b-41d6-9a63-34ad6d1db55c" providerId="ADAL" clId="{F10BE181-8529-4978-A943-1004DACD6F55}" dt="2025-04-22T16:09:43.291" v="373"/>
        <pc:sldMkLst>
          <pc:docMk/>
          <pc:sldMk cId="2267740817" sldId="319"/>
        </pc:sldMkLst>
      </pc:sldChg>
      <pc:sldChg chg="modSp add mod ord">
        <pc:chgData name="Gudka, Dawna" userId="823cceae-331b-41d6-9a63-34ad6d1db55c" providerId="ADAL" clId="{F10BE181-8529-4978-A943-1004DACD6F55}" dt="2025-04-22T16:16:27.662" v="554" actId="2711"/>
        <pc:sldMkLst>
          <pc:docMk/>
          <pc:sldMk cId="183151041" sldId="320"/>
        </pc:sldMkLst>
        <pc:spChg chg="mod">
          <ac:chgData name="Gudka, Dawna" userId="823cceae-331b-41d6-9a63-34ad6d1db55c" providerId="ADAL" clId="{F10BE181-8529-4978-A943-1004DACD6F55}" dt="2025-04-22T16:16:27.662" v="554" actId="2711"/>
          <ac:spMkLst>
            <pc:docMk/>
            <pc:sldMk cId="183151041" sldId="320"/>
            <ac:spMk id="2" creationId="{18041BBB-8F2B-5413-692C-EF541E01AC2E}"/>
          </ac:spMkLst>
        </pc:spChg>
      </pc:sldChg>
      <pc:sldChg chg="modSp add mod ord">
        <pc:chgData name="Gudka, Dawna" userId="823cceae-331b-41d6-9a63-34ad6d1db55c" providerId="ADAL" clId="{F10BE181-8529-4978-A943-1004DACD6F55}" dt="2025-04-22T16:17:02.114" v="557" actId="2711"/>
        <pc:sldMkLst>
          <pc:docMk/>
          <pc:sldMk cId="3874026135" sldId="321"/>
        </pc:sldMkLst>
        <pc:spChg chg="mod">
          <ac:chgData name="Gudka, Dawna" userId="823cceae-331b-41d6-9a63-34ad6d1db55c" providerId="ADAL" clId="{F10BE181-8529-4978-A943-1004DACD6F55}" dt="2025-04-22T16:17:02.114" v="557" actId="2711"/>
          <ac:spMkLst>
            <pc:docMk/>
            <pc:sldMk cId="3874026135" sldId="321"/>
            <ac:spMk id="2" creationId="{B6FFB736-893C-1DAF-7E67-412CA356B2CC}"/>
          </ac:spMkLst>
        </pc:spChg>
      </pc:sldChg>
      <pc:sldChg chg="modSp add mod ord">
        <pc:chgData name="Gudka, Dawna" userId="823cceae-331b-41d6-9a63-34ad6d1db55c" providerId="ADAL" clId="{F10BE181-8529-4978-A943-1004DACD6F55}" dt="2025-04-22T16:17:31.170" v="559" actId="2711"/>
        <pc:sldMkLst>
          <pc:docMk/>
          <pc:sldMk cId="1815283551" sldId="322"/>
        </pc:sldMkLst>
        <pc:spChg chg="mod">
          <ac:chgData name="Gudka, Dawna" userId="823cceae-331b-41d6-9a63-34ad6d1db55c" providerId="ADAL" clId="{F10BE181-8529-4978-A943-1004DACD6F55}" dt="2025-04-22T16:17:31.170" v="559" actId="2711"/>
          <ac:spMkLst>
            <pc:docMk/>
            <pc:sldMk cId="1815283551" sldId="322"/>
            <ac:spMk id="2" creationId="{409FB9BD-47DC-1484-BDA9-C081A11FFA52}"/>
          </ac:spMkLst>
        </pc:spChg>
      </pc:sldChg>
      <pc:sldChg chg="modSp add mod ord">
        <pc:chgData name="Gudka, Dawna" userId="823cceae-331b-41d6-9a63-34ad6d1db55c" providerId="ADAL" clId="{F10BE181-8529-4978-A943-1004DACD6F55}" dt="2025-04-22T16:19:04.516" v="567" actId="2711"/>
        <pc:sldMkLst>
          <pc:docMk/>
          <pc:sldMk cId="632321304" sldId="323"/>
        </pc:sldMkLst>
        <pc:spChg chg="mod">
          <ac:chgData name="Gudka, Dawna" userId="823cceae-331b-41d6-9a63-34ad6d1db55c" providerId="ADAL" clId="{F10BE181-8529-4978-A943-1004DACD6F55}" dt="2025-04-22T16:19:04.516" v="567" actId="2711"/>
          <ac:spMkLst>
            <pc:docMk/>
            <pc:sldMk cId="632321304" sldId="323"/>
            <ac:spMk id="2" creationId="{7A199F5B-8992-76A9-1025-010B4D463BA6}"/>
          </ac:spMkLst>
        </pc:spChg>
      </pc:sldChg>
      <pc:sldChg chg="add">
        <pc:chgData name="Gudka, Dawna" userId="823cceae-331b-41d6-9a63-34ad6d1db55c" providerId="ADAL" clId="{F10BE181-8529-4978-A943-1004DACD6F55}" dt="2025-04-22T16:23:29.033" v="653" actId="2890"/>
        <pc:sldMkLst>
          <pc:docMk/>
          <pc:sldMk cId="3138562921" sldId="324"/>
        </pc:sldMkLst>
      </pc:sldChg>
      <pc:sldChg chg="addSp delSp modSp add mod">
        <pc:chgData name="Gudka, Dawna" userId="823cceae-331b-41d6-9a63-34ad6d1db55c" providerId="ADAL" clId="{F10BE181-8529-4978-A943-1004DACD6F55}" dt="2025-04-22T18:47:50.418" v="1357" actId="962"/>
        <pc:sldMkLst>
          <pc:docMk/>
          <pc:sldMk cId="4261117341" sldId="325"/>
        </pc:sldMkLst>
        <pc:spChg chg="mod">
          <ac:chgData name="Gudka, Dawna" userId="823cceae-331b-41d6-9a63-34ad6d1db55c" providerId="ADAL" clId="{F10BE181-8529-4978-A943-1004DACD6F55}" dt="2025-04-22T16:52:06.194" v="1125" actId="20577"/>
          <ac:spMkLst>
            <pc:docMk/>
            <pc:sldMk cId="4261117341" sldId="325"/>
            <ac:spMk id="8" creationId="{B380CAA8-D611-D385-1656-9C8C310D3C15}"/>
          </ac:spMkLst>
        </pc:spChg>
        <pc:picChg chg="add mod">
          <ac:chgData name="Gudka, Dawna" userId="823cceae-331b-41d6-9a63-34ad6d1db55c" providerId="ADAL" clId="{F10BE181-8529-4978-A943-1004DACD6F55}" dt="2025-04-22T18:47:50.418" v="1357" actId="962"/>
          <ac:picMkLst>
            <pc:docMk/>
            <pc:sldMk cId="4261117341" sldId="325"/>
            <ac:picMk id="3" creationId="{C74CBC71-3415-F0E7-B097-CE1FCA6FAF46}"/>
          </ac:picMkLst>
        </pc:picChg>
        <pc:picChg chg="add mod modCrop">
          <ac:chgData name="Gudka, Dawna" userId="823cceae-331b-41d6-9a63-34ad6d1db55c" providerId="ADAL" clId="{F10BE181-8529-4978-A943-1004DACD6F55}" dt="2025-04-22T16:58:26.210" v="1144" actId="14100"/>
          <ac:picMkLst>
            <pc:docMk/>
            <pc:sldMk cId="4261117341" sldId="325"/>
            <ac:picMk id="5" creationId="{D5696FB0-60EF-131E-F5F6-605549E06E6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12D412-9CAF-428A-A29D-8BA009103520}" type="doc">
      <dgm:prSet loTypeId="urn:microsoft.com/office/officeart/2016/7/layout/VerticalDownArrowProcess" loCatId="process" qsTypeId="urn:microsoft.com/office/officeart/2005/8/quickstyle/simple2" qsCatId="simple" csTypeId="urn:microsoft.com/office/officeart/2005/8/colors/accent1_2" csCatId="accent1" phldr="1"/>
      <dgm:spPr/>
      <dgm:t>
        <a:bodyPr/>
        <a:lstStyle/>
        <a:p>
          <a:endParaRPr lang="en-US"/>
        </a:p>
      </dgm:t>
    </dgm:pt>
    <dgm:pt modelId="{BE459BBA-E698-4FA5-87E2-098E1C06C863}">
      <dgm:prSet/>
      <dgm:spPr/>
      <dgm:t>
        <a:bodyPr/>
        <a:lstStyle/>
        <a:p>
          <a:r>
            <a:rPr lang="en-US" dirty="0">
              <a:latin typeface="Trebuchet MS" panose="020B0603020202020204" pitchFamily="34" charset="0"/>
            </a:rPr>
            <a:t>When emailing CDE, please include your 4-digit LEA number or your 5-digit AU number this helps us answer your questions quickly.</a:t>
          </a:r>
        </a:p>
        <a:p>
          <a:endParaRPr lang="en-US" dirty="0">
            <a:latin typeface="Trebuchet MS" panose="020B0603020202020204" pitchFamily="34" charset="0"/>
          </a:endParaRPr>
        </a:p>
        <a:p>
          <a:r>
            <a:rPr lang="en-US" dirty="0">
              <a:latin typeface="Trebuchet MS" panose="020B0603020202020204" pitchFamily="34" charset="0"/>
            </a:rPr>
            <a:t>Please do not send PII (Personally Identifiable Information) via email. This includes exception requests!</a:t>
          </a:r>
        </a:p>
      </dgm:t>
    </dgm:pt>
    <dgm:pt modelId="{0F34BDF1-1B81-452C-96CB-66D2421CA27A}" type="parTrans" cxnId="{A4806C9E-9092-4B2B-80C0-4C9FADC937D1}">
      <dgm:prSet/>
      <dgm:spPr/>
      <dgm:t>
        <a:bodyPr/>
        <a:lstStyle/>
        <a:p>
          <a:endParaRPr lang="en-US"/>
        </a:p>
      </dgm:t>
    </dgm:pt>
    <dgm:pt modelId="{3391E224-7EBB-473D-AFBB-BB2980217435}" type="sibTrans" cxnId="{A4806C9E-9092-4B2B-80C0-4C9FADC937D1}">
      <dgm:prSet/>
      <dgm:spPr/>
      <dgm:t>
        <a:bodyPr/>
        <a:lstStyle/>
        <a:p>
          <a:endParaRPr lang="en-US"/>
        </a:p>
      </dgm:t>
    </dgm:pt>
    <dgm:pt modelId="{7C0C4D7D-F580-4748-A1BF-0092CAAA4926}" type="pres">
      <dgm:prSet presAssocID="{F012D412-9CAF-428A-A29D-8BA009103520}" presName="Name0" presStyleCnt="0">
        <dgm:presLayoutVars>
          <dgm:dir/>
          <dgm:animLvl val="lvl"/>
          <dgm:resizeHandles val="exact"/>
        </dgm:presLayoutVars>
      </dgm:prSet>
      <dgm:spPr/>
    </dgm:pt>
    <dgm:pt modelId="{C9854EA6-5307-4A4E-9E03-2C9189C7E345}" type="pres">
      <dgm:prSet presAssocID="{BE459BBA-E698-4FA5-87E2-098E1C06C863}" presName="boxAndChildren" presStyleCnt="0"/>
      <dgm:spPr/>
    </dgm:pt>
    <dgm:pt modelId="{7837B144-8C68-4855-9765-DD4AA22905C6}" type="pres">
      <dgm:prSet presAssocID="{BE459BBA-E698-4FA5-87E2-098E1C06C863}" presName="parentTextBox" presStyleLbl="alignNode1" presStyleIdx="0" presStyleCnt="1" custScaleX="400000" custLinFactX="27941" custLinFactNeighborX="100000" custLinFactNeighborY="36208"/>
      <dgm:spPr/>
    </dgm:pt>
    <dgm:pt modelId="{F2C690B2-12D0-4BA5-891B-98A74D709772}" type="pres">
      <dgm:prSet presAssocID="{BE459BBA-E698-4FA5-87E2-098E1C06C863}" presName="descendantBox" presStyleLbl="bgAccFollowNode1" presStyleIdx="0" presStyleCnt="1" custFlipHor="1" custScaleX="1540" custScaleY="100098" custLinFactNeighborX="7598" custLinFactNeighborY="-15910"/>
      <dgm:spPr/>
    </dgm:pt>
  </dgm:ptLst>
  <dgm:cxnLst>
    <dgm:cxn modelId="{934E5177-D7D1-4CE8-840F-5A281D135889}" type="presOf" srcId="{BE459BBA-E698-4FA5-87E2-098E1C06C863}" destId="{7837B144-8C68-4855-9765-DD4AA22905C6}" srcOrd="0" destOrd="0" presId="urn:microsoft.com/office/officeart/2016/7/layout/VerticalDownArrowProcess"/>
    <dgm:cxn modelId="{A4806C9E-9092-4B2B-80C0-4C9FADC937D1}" srcId="{F012D412-9CAF-428A-A29D-8BA009103520}" destId="{BE459BBA-E698-4FA5-87E2-098E1C06C863}" srcOrd="0" destOrd="0" parTransId="{0F34BDF1-1B81-452C-96CB-66D2421CA27A}" sibTransId="{3391E224-7EBB-473D-AFBB-BB2980217435}"/>
    <dgm:cxn modelId="{063B59C5-10CF-4A31-8112-860235D9C83A}" type="presOf" srcId="{F012D412-9CAF-428A-A29D-8BA009103520}" destId="{7C0C4D7D-F580-4748-A1BF-0092CAAA4926}" srcOrd="0" destOrd="0" presId="urn:microsoft.com/office/officeart/2016/7/layout/VerticalDownArrowProcess"/>
    <dgm:cxn modelId="{D782614C-E5FF-4361-871C-800809FDBBDA}" type="presParOf" srcId="{7C0C4D7D-F580-4748-A1BF-0092CAAA4926}" destId="{C9854EA6-5307-4A4E-9E03-2C9189C7E345}" srcOrd="0" destOrd="0" presId="urn:microsoft.com/office/officeart/2016/7/layout/VerticalDownArrowProcess"/>
    <dgm:cxn modelId="{47592D87-294A-4FB3-BBC3-CE56917B8452}" type="presParOf" srcId="{C9854EA6-5307-4A4E-9E03-2C9189C7E345}" destId="{7837B144-8C68-4855-9765-DD4AA22905C6}" srcOrd="0" destOrd="0" presId="urn:microsoft.com/office/officeart/2016/7/layout/VerticalDownArrowProcess"/>
    <dgm:cxn modelId="{79F848E2-918B-4950-B46C-38632ECA8DB0}" type="presParOf" srcId="{C9854EA6-5307-4A4E-9E03-2C9189C7E345}" destId="{F2C690B2-12D0-4BA5-891B-98A74D709772}" srcOrd="1"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7B144-8C68-4855-9765-DD4AA22905C6}">
      <dsp:nvSpPr>
        <dsp:cNvPr id="0" name=""/>
        <dsp:cNvSpPr/>
      </dsp:nvSpPr>
      <dsp:spPr>
        <a:xfrm>
          <a:off x="0" y="8241"/>
          <a:ext cx="5576234" cy="421133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9145" tIns="184912" rIns="99145"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rebuchet MS" panose="020B0603020202020204" pitchFamily="34" charset="0"/>
            </a:rPr>
            <a:t>When emailing CDE, please include your 4-digit LEA number or your 5-digit AU number this helps us answer your questions quickly.</a:t>
          </a:r>
        </a:p>
        <a:p>
          <a:pPr marL="0" lvl="0" indent="0" algn="ctr" defTabSz="1155700">
            <a:lnSpc>
              <a:spcPct val="90000"/>
            </a:lnSpc>
            <a:spcBef>
              <a:spcPct val="0"/>
            </a:spcBef>
            <a:spcAft>
              <a:spcPct val="35000"/>
            </a:spcAft>
            <a:buNone/>
          </a:pPr>
          <a:endParaRPr lang="en-US" sz="2600" kern="1200" dirty="0">
            <a:latin typeface="Trebuchet MS" panose="020B0603020202020204" pitchFamily="34" charset="0"/>
          </a:endParaRPr>
        </a:p>
        <a:p>
          <a:pPr marL="0" lvl="0" indent="0" algn="ctr" defTabSz="1155700">
            <a:lnSpc>
              <a:spcPct val="90000"/>
            </a:lnSpc>
            <a:spcBef>
              <a:spcPct val="0"/>
            </a:spcBef>
            <a:spcAft>
              <a:spcPct val="35000"/>
            </a:spcAft>
            <a:buNone/>
          </a:pPr>
          <a:r>
            <a:rPr lang="en-US" sz="2600" kern="1200" dirty="0">
              <a:latin typeface="Trebuchet MS" panose="020B0603020202020204" pitchFamily="34" charset="0"/>
            </a:rPr>
            <a:t>Please do not send PII (Personally Identifiable Information) via email. This includes exception requests!</a:t>
          </a:r>
        </a:p>
      </dsp:txBody>
      <dsp:txXfrm>
        <a:off x="0" y="8241"/>
        <a:ext cx="5576234" cy="4211333"/>
      </dsp:txXfrm>
    </dsp:sp>
    <dsp:sp modelId="{F2C690B2-12D0-4BA5-891B-98A74D709772}">
      <dsp:nvSpPr>
        <dsp:cNvPr id="0" name=""/>
        <dsp:cNvSpPr/>
      </dsp:nvSpPr>
      <dsp:spPr>
        <a:xfrm flipH="1">
          <a:off x="5527929" y="0"/>
          <a:ext cx="64405" cy="42154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4/24/2025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3E97E-4890-4915-A7C2-F3D207C52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94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dirty="0"/>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
        <p:nvSpPr>
          <p:cNvPr id="11" name="Table Placeholder 10">
            <a:extLst>
              <a:ext uri="{FF2B5EF4-FFF2-40B4-BE49-F238E27FC236}">
                <a16:creationId xmlns:a16="http://schemas.microsoft.com/office/drawing/2014/main" id="{8239E1DC-F9DB-07C2-0B39-583D6060FCAB}"/>
              </a:ext>
            </a:extLst>
          </p:cNvPr>
          <p:cNvSpPr>
            <a:spLocks noGrp="1"/>
          </p:cNvSpPr>
          <p:nvPr>
            <p:ph type="tbl" sz="quarter" idx="15"/>
          </p:nvPr>
        </p:nvSpPr>
        <p:spPr>
          <a:xfrm>
            <a:off x="227916" y="199480"/>
            <a:ext cx="11819082" cy="5628233"/>
          </a:xfrm>
        </p:spPr>
        <p:txBody>
          <a:bodyPr/>
          <a:lstStyle/>
          <a:p>
            <a:endParaRPr lang="en-US" dirty="0"/>
          </a:p>
        </p:txBody>
      </p:sp>
    </p:spTree>
    <p:extLst>
      <p:ext uri="{BB962C8B-B14F-4D97-AF65-F5344CB8AC3E}">
        <p14:creationId xmlns:p14="http://schemas.microsoft.com/office/powerpoint/2010/main" val="210138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858000"/>
          </a:xfrm>
          <a:solidFill>
            <a:srgbClr val="488BC9"/>
          </a:solidFill>
          <a:ln>
            <a:no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1520031"/>
            <a:ext cx="7066624"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737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838200" y="1554480"/>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838200" y="3892622"/>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88102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dirty="0"/>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5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dirty="0"/>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dirty="0"/>
              <a:t>Click to add contact information</a:t>
            </a:r>
          </a:p>
          <a:p>
            <a:pPr lvl="0"/>
            <a:r>
              <a:rPr lang="en-US" dirty="0"/>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57213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4/24/2025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4" r:id="rId3"/>
    <p:sldLayoutId id="2147483680" r:id="rId4"/>
    <p:sldLayoutId id="2147483703" r:id="rId5"/>
    <p:sldLayoutId id="2147483697" r:id="rId6"/>
    <p:sldLayoutId id="2147483705" r:id="rId7"/>
    <p:sldLayoutId id="2147483696" r:id="rId8"/>
    <p:sldLayoutId id="2147483701" r:id="rId9"/>
    <p:sldLayoutId id="2147483682" r:id="rId10"/>
    <p:sldLayoutId id="2147483698" r:id="rId11"/>
    <p:sldLayoutId id="2147483699" r:id="rId12"/>
    <p:sldLayoutId id="2147483702" r:id="rId13"/>
    <p:sldLayoutId id="2147483668" r:id="rId14"/>
    <p:sldLayoutId id="2147483690" r:id="rId15"/>
    <p:sldLayoutId id="2147483691" r:id="rId16"/>
    <p:sldLayoutId id="2147483692" r:id="rId17"/>
    <p:sldLayoutId id="2147483693" r:id="rId18"/>
    <p:sldLayoutId id="2147483694" r:id="rId19"/>
    <p:sldLayoutId id="214748369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taffevaluation@cde.state.co.us" TargetMode="External"/><Relationship Id="rId2" Type="http://schemas.openxmlformats.org/officeDocument/2006/relationships/hyperlink" Target="https://www.cde.state.co.us/datapipeline/staffevalsnapshottimeline" TargetMode="Externa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 TargetMode="External"/><Relationship Id="rId2" Type="http://schemas.openxmlformats.org/officeDocument/2006/relationships/hyperlink" Target="https://www.cde.state.co.us/idm/datapipeline" TargetMode="External"/><Relationship Id="rId1" Type="http://schemas.openxmlformats.org/officeDocument/2006/relationships/slideLayout" Target="../slideLayouts/slideLayout6.xml"/><Relationship Id="rId5" Type="http://schemas.openxmlformats.org/officeDocument/2006/relationships/hyperlink" Target="mailto:Staff%20Evaluation%20%3cStaffEvaluation@cde.state.co.us%3e" TargetMode="External"/><Relationship Id="rId4" Type="http://schemas.openxmlformats.org/officeDocument/2006/relationships/hyperlink" Target="https://idm.cde.state.co.us/oaam_server/login.do"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de.state.co.us/datapipeline/2024-2025-staff-interchange-staffevaluationfilelayoutanddefinitions" TargetMode="External"/><Relationship Id="rId2" Type="http://schemas.openxmlformats.org/officeDocument/2006/relationships/hyperlink" Target="https://www.cde.state.co.us/datapipeline/2024-2025-staff-interchange-staffprofilefilelayoutanddefinitions" TargetMode="External"/><Relationship Id="rId1" Type="http://schemas.openxmlformats.org/officeDocument/2006/relationships/slideLayout" Target="../slideLayouts/slideLayout6.xml"/><Relationship Id="rId6" Type="http://schemas.openxmlformats.org/officeDocument/2006/relationships/hyperlink" Target="mailto:Staff%20Evaluation%20%3cStaffEvaluation@cde.state.co.us%3e" TargetMode="External"/><Relationship Id="rId5" Type="http://schemas.openxmlformats.org/officeDocument/2006/relationships/hyperlink" Target="https://www.cde.state.co.us/datapipeline/staffevaluationsnapshotfilelayout" TargetMode="External"/><Relationship Id="rId4" Type="http://schemas.openxmlformats.org/officeDocument/2006/relationships/hyperlink" Target="https://www.cde.state.co.us/datapipeline/datapipelinesnapshots-staffevalu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de.state.co.us/datapipeline/exportingstaffevaluationfilefromcopmsinranda" TargetMode="External"/><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Staff%20Evaluation%20%3cStaffEvaluation@cde.state.co.us%3e"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Staff%20Evaluation%20%3cStaffEvaluation@cde.state.co.us%3e"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mailto:staffevaluation@cde.state.co.us"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mailto:Staff%20Evaluation%20%3cStaffEvaluation@cde.state.co.us%3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mailto:Staff%20Evaluation%20%3cStaffEvaluation@cde.state.co.us%3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www.cde.state.co.us/ee-metrics" TargetMode="External"/><Relationship Id="rId4" Type="http://schemas.openxmlformats.org/officeDocument/2006/relationships/hyperlink" Target="https://cde.state.co.us/educatoreffectiveness/eemetric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3324170"/>
            <a:ext cx="10239374" cy="2238430"/>
          </a:xfrm>
        </p:spPr>
        <p:txBody>
          <a:bodyPr>
            <a:normAutofit fontScale="90000"/>
          </a:bodyPr>
          <a:lstStyle/>
          <a:p>
            <a:r>
              <a:rPr lang="en-US" dirty="0">
                <a:latin typeface="Trebuchet MS" panose="020B0603020202020204" pitchFamily="34" charset="0"/>
              </a:rPr>
              <a:t>Staff Evaluation Snapshot </a:t>
            </a:r>
            <a:br>
              <a:rPr lang="en-US" sz="4800" dirty="0">
                <a:latin typeface="Trebuchet MS" panose="020B0603020202020204" pitchFamily="34" charset="0"/>
              </a:rPr>
            </a:br>
            <a:r>
              <a:rPr lang="en-US" dirty="0">
                <a:latin typeface="Trebuchet MS" panose="020B0603020202020204" pitchFamily="34" charset="0"/>
              </a:rPr>
              <a:t>Collection Training</a:t>
            </a:r>
            <a:br>
              <a:rPr lang="en-US" dirty="0">
                <a:latin typeface="Trebuchet MS" panose="020B0603020202020204" pitchFamily="34" charset="0"/>
              </a:rPr>
            </a:br>
            <a:br>
              <a:rPr lang="en-US" dirty="0">
                <a:latin typeface="Trebuchet MS" panose="020B0603020202020204" pitchFamily="34" charset="0"/>
              </a:rPr>
            </a:br>
            <a:r>
              <a:rPr lang="en-US" sz="3100" dirty="0">
                <a:latin typeface="Trebuchet MS" panose="020B0603020202020204" pitchFamily="34" charset="0"/>
              </a:rPr>
              <a:t>Dawna Gudka-Collection lead</a:t>
            </a:r>
            <a:br>
              <a:rPr lang="en-US" dirty="0">
                <a:latin typeface="Trebuchet MS" panose="020B0603020202020204" pitchFamily="34" charset="0"/>
              </a:rPr>
            </a:br>
            <a:endParaRPr lang="en-US" dirty="0">
              <a:latin typeface="Trebuchet MS" panose="020B0603020202020204" pitchFamily="34" charset="0"/>
            </a:endParaRPr>
          </a:p>
        </p:txBody>
      </p:sp>
      <p:sp>
        <p:nvSpPr>
          <p:cNvPr id="6" name="Subtitle 5">
            <a:extLst>
              <a:ext uri="{FF2B5EF4-FFF2-40B4-BE49-F238E27FC236}">
                <a16:creationId xmlns:a16="http://schemas.microsoft.com/office/drawing/2014/main" id="{95A648A2-A660-0C25-D2DD-4C2553E16883}"/>
              </a:ext>
            </a:extLst>
          </p:cNvPr>
          <p:cNvSpPr>
            <a:spLocks noGrp="1"/>
          </p:cNvSpPr>
          <p:nvPr>
            <p:ph type="subTitle" idx="1"/>
          </p:nvPr>
        </p:nvSpPr>
        <p:spPr>
          <a:xfrm>
            <a:off x="923929" y="5773791"/>
            <a:ext cx="10402529" cy="582559"/>
          </a:xfrm>
        </p:spPr>
        <p:txBody>
          <a:bodyPr>
            <a:normAutofit/>
          </a:bodyPr>
          <a:lstStyle/>
          <a:p>
            <a:r>
              <a:rPr lang="en-US" dirty="0"/>
              <a:t>April 22</a:t>
            </a:r>
            <a:r>
              <a:rPr lang="en-US" baseline="30000" dirty="0"/>
              <a:t>nd</a:t>
            </a:r>
            <a:r>
              <a:rPr lang="en-US" dirty="0"/>
              <a:t>, 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a:t>
            </a:r>
            <a:r>
              <a:rPr lang="en-US" b="1" dirty="0">
                <a:hlinkClick r:id="rId2"/>
              </a:rPr>
              <a:t>Timeline</a:t>
            </a:r>
            <a:endParaRPr lang="en-US" b="1"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pic>
        <p:nvPicPr>
          <p:cNvPr id="5" name="Picture 4" descr="collection timeline">
            <a:extLst>
              <a:ext uri="{FF2B5EF4-FFF2-40B4-BE49-F238E27FC236}">
                <a16:creationId xmlns:a16="http://schemas.microsoft.com/office/drawing/2014/main" id="{B11F572A-2724-F90A-FED7-BD259435190B}"/>
              </a:ext>
            </a:extLst>
          </p:cNvPr>
          <p:cNvPicPr>
            <a:picLocks noChangeAspect="1"/>
          </p:cNvPicPr>
          <p:nvPr/>
        </p:nvPicPr>
        <p:blipFill>
          <a:blip r:embed="rId4"/>
          <a:stretch>
            <a:fillRect/>
          </a:stretch>
        </p:blipFill>
        <p:spPr>
          <a:xfrm>
            <a:off x="3905833" y="654438"/>
            <a:ext cx="7133121" cy="5582443"/>
          </a:xfrm>
          <a:prstGeom prst="rect">
            <a:avLst/>
          </a:prstGeom>
        </p:spPr>
      </p:pic>
    </p:spTree>
    <p:extLst>
      <p:ext uri="{BB962C8B-B14F-4D97-AF65-F5344CB8AC3E}">
        <p14:creationId xmlns:p14="http://schemas.microsoft.com/office/powerpoint/2010/main" val="419684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304870" cy="898524"/>
          </a:xfrm>
        </p:spPr>
        <p:txBody>
          <a:bodyPr>
            <a:normAutofit/>
          </a:bodyPr>
          <a:lstStyle/>
          <a:p>
            <a:r>
              <a:rPr lang="en-US" dirty="0"/>
              <a:t>Data Pipeline</a:t>
            </a:r>
            <a:br>
              <a:rPr lang="en-US" dirty="0"/>
            </a:br>
            <a:r>
              <a:rPr lang="en-US" dirty="0"/>
              <a:t>Bookmark suggestions</a:t>
            </a:r>
          </a:p>
        </p:txBody>
      </p:sp>
      <p:sp>
        <p:nvSpPr>
          <p:cNvPr id="2" name="TextBox 1">
            <a:extLst>
              <a:ext uri="{FF2B5EF4-FFF2-40B4-BE49-F238E27FC236}">
                <a16:creationId xmlns:a16="http://schemas.microsoft.com/office/drawing/2014/main" id="{818D84F0-9335-A443-9054-1626327D82FE}"/>
              </a:ext>
            </a:extLst>
          </p:cNvPr>
          <p:cNvSpPr txBox="1"/>
          <p:nvPr/>
        </p:nvSpPr>
        <p:spPr>
          <a:xfrm>
            <a:off x="513184" y="1539551"/>
            <a:ext cx="10459616" cy="2400657"/>
          </a:xfrm>
          <a:prstGeom prst="rect">
            <a:avLst/>
          </a:prstGeom>
          <a:noFill/>
        </p:spPr>
        <p:txBody>
          <a:bodyPr wrap="square" rtlCol="0">
            <a:spAutoFit/>
          </a:bodyPr>
          <a:lstStyle/>
          <a:p>
            <a:pPr marL="285750" indent="-285750">
              <a:buFont typeface="Wingdings" panose="05000000000000000000" pitchFamily="2" charset="2"/>
              <a:buChar char="§"/>
            </a:pPr>
            <a:r>
              <a:rPr lang="en-US" sz="2400" dirty="0">
                <a:hlinkClick r:id="rId2"/>
              </a:rPr>
              <a:t>Identity Management/Single Sign-On:  Data Pipeline</a:t>
            </a:r>
            <a:endParaRPr lang="en-US" sz="2400" dirty="0"/>
          </a:p>
          <a:p>
            <a:pPr marL="285750" indent="-285750">
              <a:buFont typeface="Wingdings" panose="05000000000000000000" pitchFamily="2" charset="2"/>
              <a:buChar char="§"/>
            </a:pPr>
            <a:r>
              <a:rPr lang="en-US" sz="2400" dirty="0">
                <a:hlinkClick r:id="rId3"/>
              </a:rPr>
              <a:t>Data Pipeline</a:t>
            </a:r>
            <a:endParaRPr lang="en-US" sz="2400" dirty="0"/>
          </a:p>
          <a:p>
            <a:pPr marL="285750" indent="-285750">
              <a:buFont typeface="Wingdings" panose="05000000000000000000" pitchFamily="2" charset="2"/>
              <a:buChar char="§"/>
            </a:pPr>
            <a:r>
              <a:rPr lang="en-US" sz="2400" dirty="0">
                <a:hlinkClick r:id="rId4"/>
              </a:rPr>
              <a:t>Log into Data Pipeline </a:t>
            </a:r>
            <a:endParaRPr lang="en-US" sz="2400" dirty="0"/>
          </a:p>
          <a:p>
            <a:endParaRPr lang="en-US" sz="2400"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5"/>
              </a:rPr>
              <a:t>staffevaluation@cde.state.co.us</a:t>
            </a:r>
            <a:endParaRPr lang="en-US" dirty="0"/>
          </a:p>
        </p:txBody>
      </p:sp>
    </p:spTree>
    <p:extLst>
      <p:ext uri="{BB962C8B-B14F-4D97-AF65-F5344CB8AC3E}">
        <p14:creationId xmlns:p14="http://schemas.microsoft.com/office/powerpoint/2010/main" val="3386466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Evaluation Snapshot Collection Resources</a:t>
            </a:r>
          </a:p>
        </p:txBody>
      </p:sp>
      <p:sp>
        <p:nvSpPr>
          <p:cNvPr id="3" name="TextBox 2">
            <a:extLst>
              <a:ext uri="{FF2B5EF4-FFF2-40B4-BE49-F238E27FC236}">
                <a16:creationId xmlns:a16="http://schemas.microsoft.com/office/drawing/2014/main" id="{A9F0926C-C240-CCB2-0C4F-DC6D8C30AC9B}"/>
              </a:ext>
            </a:extLst>
          </p:cNvPr>
          <p:cNvSpPr txBox="1"/>
          <p:nvPr/>
        </p:nvSpPr>
        <p:spPr>
          <a:xfrm>
            <a:off x="1081400" y="1538742"/>
            <a:ext cx="8065168" cy="2308324"/>
          </a:xfrm>
          <a:prstGeom prst="rect">
            <a:avLst/>
          </a:prstGeom>
          <a:noFill/>
        </p:spPr>
        <p:txBody>
          <a:bodyPr wrap="square">
            <a:spAutoFit/>
          </a:bodyPr>
          <a:lstStyle/>
          <a:p>
            <a:pPr marL="742950" lvl="1" indent="-285750">
              <a:buFont typeface="Wingdings" panose="05000000000000000000" pitchFamily="2" charset="2"/>
              <a:buChar char="§"/>
            </a:pPr>
            <a:r>
              <a:rPr lang="en-US" sz="2400" dirty="0"/>
              <a:t>Staff Evaluation Snapshot Collection Resources</a:t>
            </a:r>
          </a:p>
          <a:p>
            <a:pPr marL="1200150" lvl="2" indent="-285750">
              <a:buFont typeface="Wingdings" panose="05000000000000000000" pitchFamily="2" charset="2"/>
              <a:buChar char="§"/>
            </a:pPr>
            <a:r>
              <a:rPr lang="en-US" sz="2400" b="1" dirty="0"/>
              <a:t>Data Pipeline Interchange Website-Staff</a:t>
            </a:r>
          </a:p>
          <a:p>
            <a:pPr marL="1657350" lvl="3" indent="-285750">
              <a:buFont typeface="Wingdings" panose="05000000000000000000" pitchFamily="2" charset="2"/>
              <a:buChar char="§"/>
            </a:pPr>
            <a:r>
              <a:rPr lang="en-US" sz="2400" dirty="0"/>
              <a:t>Staff Interchange-</a:t>
            </a:r>
            <a:r>
              <a:rPr lang="en-US" sz="2400" dirty="0">
                <a:hlinkClick r:id="rId2"/>
              </a:rPr>
              <a:t>Staff Profile file layout</a:t>
            </a:r>
            <a:endParaRPr lang="en-US" sz="2400" dirty="0"/>
          </a:p>
          <a:p>
            <a:pPr marL="1657350" lvl="3" indent="-285750">
              <a:buFont typeface="Wingdings" panose="05000000000000000000" pitchFamily="2" charset="2"/>
              <a:buChar char="§"/>
            </a:pPr>
            <a:r>
              <a:rPr lang="en-US" sz="2400" dirty="0"/>
              <a:t>Staff Interchange-</a:t>
            </a:r>
            <a:r>
              <a:rPr lang="en-US" sz="2400" dirty="0">
                <a:hlinkClick r:id="rId3"/>
              </a:rPr>
              <a:t>Staff Evaluation file layout</a:t>
            </a:r>
            <a:endParaRPr lang="en-US" sz="2400" dirty="0"/>
          </a:p>
          <a:p>
            <a:pPr marL="1200150" lvl="2" indent="-285750">
              <a:buFont typeface="Wingdings" panose="05000000000000000000" pitchFamily="2" charset="2"/>
              <a:buChar char="§"/>
            </a:pPr>
            <a:r>
              <a:rPr lang="en-US" sz="2400" b="1" dirty="0">
                <a:hlinkClick r:id="rId4"/>
              </a:rPr>
              <a:t>Staff Evaluation Snapshot website</a:t>
            </a:r>
            <a:endParaRPr lang="en-US" sz="2400" b="1" dirty="0"/>
          </a:p>
          <a:p>
            <a:pPr marL="1657350" lvl="3" indent="-285750">
              <a:buFont typeface="Wingdings" panose="05000000000000000000" pitchFamily="2" charset="2"/>
              <a:buChar char="§"/>
            </a:pPr>
            <a:r>
              <a:rPr lang="en-US" sz="2400" dirty="0">
                <a:hlinkClick r:id="rId5"/>
              </a:rPr>
              <a:t>Staff Evaluation Snapshot file layout</a:t>
            </a:r>
            <a:endParaRPr lang="en-US" sz="2400"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6"/>
              </a:rPr>
              <a:t>staffevaluation@cde.state.co.us</a:t>
            </a:r>
            <a:endParaRPr lang="en-US" dirty="0"/>
          </a:p>
        </p:txBody>
      </p:sp>
    </p:spTree>
    <p:extLst>
      <p:ext uri="{BB962C8B-B14F-4D97-AF65-F5344CB8AC3E}">
        <p14:creationId xmlns:p14="http://schemas.microsoft.com/office/powerpoint/2010/main" val="97298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File Layout</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 name="Picture 4" descr="Staff Evaluation file layout">
            <a:extLst>
              <a:ext uri="{FF2B5EF4-FFF2-40B4-BE49-F238E27FC236}">
                <a16:creationId xmlns:a16="http://schemas.microsoft.com/office/drawing/2014/main" id="{D4A95814-8B75-17F4-8FDA-B999FD97106E}"/>
              </a:ext>
            </a:extLst>
          </p:cNvPr>
          <p:cNvPicPr>
            <a:picLocks noChangeAspect="1"/>
          </p:cNvPicPr>
          <p:nvPr/>
        </p:nvPicPr>
        <p:blipFill>
          <a:blip r:embed="rId3"/>
          <a:stretch>
            <a:fillRect/>
          </a:stretch>
        </p:blipFill>
        <p:spPr>
          <a:xfrm>
            <a:off x="2614949" y="205176"/>
            <a:ext cx="8210502" cy="6134100"/>
          </a:xfrm>
          <a:prstGeom prst="rect">
            <a:avLst/>
          </a:prstGeom>
        </p:spPr>
      </p:pic>
    </p:spTree>
    <p:extLst>
      <p:ext uri="{BB962C8B-B14F-4D97-AF65-F5344CB8AC3E}">
        <p14:creationId xmlns:p14="http://schemas.microsoft.com/office/powerpoint/2010/main" val="808527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Collection Recommendations</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520938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C5DD-C559-2045-CF32-DF62637051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366AD7C-C594-4741-DFC4-30B5FB54A917}"/>
              </a:ext>
            </a:extLst>
          </p:cNvPr>
          <p:cNvSpPr>
            <a:spLocks noGrp="1"/>
          </p:cNvSpPr>
          <p:nvPr>
            <p:ph type="title"/>
          </p:nvPr>
        </p:nvSpPr>
        <p:spPr/>
        <p:txBody>
          <a:bodyPr/>
          <a:lstStyle/>
          <a:p>
            <a:r>
              <a:rPr lang="en-US" dirty="0"/>
              <a:t>Collection Recommendations-Get it completed early</a:t>
            </a:r>
          </a:p>
        </p:txBody>
      </p:sp>
      <p:sp>
        <p:nvSpPr>
          <p:cNvPr id="5" name="TextBox 4">
            <a:extLst>
              <a:ext uri="{FF2B5EF4-FFF2-40B4-BE49-F238E27FC236}">
                <a16:creationId xmlns:a16="http://schemas.microsoft.com/office/drawing/2014/main" id="{EEB2D84E-41A9-9D45-BED5-1B92F81136CE}"/>
              </a:ext>
            </a:extLst>
          </p:cNvPr>
          <p:cNvSpPr txBox="1"/>
          <p:nvPr/>
        </p:nvSpPr>
        <p:spPr>
          <a:xfrm>
            <a:off x="332873" y="1643865"/>
            <a:ext cx="11246102" cy="3816429"/>
          </a:xfrm>
          <a:prstGeom prst="rect">
            <a:avLst/>
          </a:prstGeom>
          <a:noFill/>
        </p:spPr>
        <p:txBody>
          <a:bodyPr wrap="square" rtlCol="0">
            <a:spAutoFit/>
          </a:bodyPr>
          <a:lstStyle/>
          <a:p>
            <a:r>
              <a:rPr lang="en-US" sz="3200" dirty="0"/>
              <a:t>Reasons we suggest to get the collection completed early!</a:t>
            </a:r>
          </a:p>
          <a:p>
            <a:pPr marL="914400" lvl="1" indent="-457200">
              <a:buFont typeface="Wingdings" panose="05000000000000000000" pitchFamily="2" charset="2"/>
              <a:buChar char="ü"/>
            </a:pPr>
            <a:endParaRPr lang="en-US" sz="3200" dirty="0"/>
          </a:p>
          <a:p>
            <a:pPr marL="914400" lvl="1" indent="-457200">
              <a:buFont typeface="Wingdings" panose="05000000000000000000" pitchFamily="2" charset="2"/>
              <a:buChar char="ü"/>
            </a:pPr>
            <a:r>
              <a:rPr lang="en-US" sz="3200" dirty="0"/>
              <a:t>COPMS (RANDA) rolls over to the new school year</a:t>
            </a:r>
          </a:p>
          <a:p>
            <a:pPr marL="914400" lvl="1" indent="-457200">
              <a:buFont typeface="Wingdings" panose="05000000000000000000" pitchFamily="2" charset="2"/>
              <a:buChar char="ü"/>
            </a:pPr>
            <a:r>
              <a:rPr lang="en-US" sz="3200" dirty="0"/>
              <a:t>Evaluators leave for summer break</a:t>
            </a:r>
          </a:p>
          <a:p>
            <a:pPr marL="914400" lvl="1" indent="-457200">
              <a:buFont typeface="Wingdings" panose="05000000000000000000" pitchFamily="2" charset="2"/>
              <a:buChar char="ü"/>
            </a:pPr>
            <a:r>
              <a:rPr lang="en-US" sz="3200" dirty="0"/>
              <a:t>Some Evaluators will not be returning for the next school year</a:t>
            </a:r>
          </a:p>
          <a:p>
            <a:pPr lvl="1"/>
            <a:endParaRPr lang="en-US" sz="3200" dirty="0"/>
          </a:p>
          <a:p>
            <a:r>
              <a:rPr lang="en-US" dirty="0"/>
              <a:t>	</a:t>
            </a:r>
          </a:p>
        </p:txBody>
      </p:sp>
      <p:sp>
        <p:nvSpPr>
          <p:cNvPr id="4" name="Slide Number Placeholder 3">
            <a:extLst>
              <a:ext uri="{FF2B5EF4-FFF2-40B4-BE49-F238E27FC236}">
                <a16:creationId xmlns:a16="http://schemas.microsoft.com/office/drawing/2014/main" id="{3EF9A821-2EAE-A67E-A75B-C636BA30285B}"/>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12" name="Content Placeholder 11">
            <a:extLst>
              <a:ext uri="{FF2B5EF4-FFF2-40B4-BE49-F238E27FC236}">
                <a16:creationId xmlns:a16="http://schemas.microsoft.com/office/drawing/2014/main" id="{FBA5F1C9-FB0D-0055-0D55-4A995C488E5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1F874EB2-4E43-96FC-D2D9-A3E60C01DBA6}"/>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2267740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Evaluation Data Collected </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399338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Teachers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3" y="1613043"/>
            <a:ext cx="3293905" cy="2031325"/>
          </a:xfrm>
          <a:prstGeom prst="rect">
            <a:avLst/>
          </a:prstGeom>
          <a:noFill/>
        </p:spPr>
        <p:txBody>
          <a:bodyPr wrap="square" rtlCol="0">
            <a:spAutoFit/>
          </a:bodyPr>
          <a:lstStyle/>
          <a:p>
            <a:r>
              <a:rPr lang="en-US" b="1" dirty="0"/>
              <a:t>Job Codes</a:t>
            </a:r>
          </a:p>
          <a:p>
            <a:r>
              <a:rPr lang="en-US" dirty="0"/>
              <a:t>201  Teacher, Regular</a:t>
            </a:r>
          </a:p>
          <a:p>
            <a:r>
              <a:rPr lang="en-US" dirty="0"/>
              <a:t>202  Teacher, Special Education</a:t>
            </a:r>
          </a:p>
          <a:p>
            <a:r>
              <a:rPr lang="en-US" dirty="0"/>
              <a:t>206  Teacher, Title 1</a:t>
            </a:r>
          </a:p>
          <a:p>
            <a:r>
              <a:rPr lang="en-US" dirty="0"/>
              <a:t>216  Librarian/Media Consultant</a:t>
            </a:r>
          </a:p>
          <a:p>
            <a:r>
              <a:rPr lang="en-US" dirty="0"/>
              <a:t>222  Reading Interventionist</a:t>
            </a:r>
          </a:p>
          <a:p>
            <a:r>
              <a:rPr lang="en-US" dirty="0"/>
              <a:t>223  Math Interventionist</a:t>
            </a:r>
          </a:p>
        </p:txBody>
      </p:sp>
      <p:sp>
        <p:nvSpPr>
          <p:cNvPr id="3" name="TextBox 2">
            <a:extLst>
              <a:ext uri="{FF2B5EF4-FFF2-40B4-BE49-F238E27FC236}">
                <a16:creationId xmlns:a16="http://schemas.microsoft.com/office/drawing/2014/main" id="{D5A61535-8D90-A221-0AD8-DEA3C6C9316B}"/>
              </a:ext>
            </a:extLst>
          </p:cNvPr>
          <p:cNvSpPr txBox="1"/>
          <p:nvPr/>
        </p:nvSpPr>
        <p:spPr>
          <a:xfrm>
            <a:off x="5054885" y="1767155"/>
            <a:ext cx="6102850" cy="2957861"/>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Overall Performance Evaluation Rating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1:  Know Content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2: Establish Environment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3: Facilitate Learning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Quality Standard 4: Professionalism</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Measures of Student Learning</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3916122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Special Service Providers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2" y="1613043"/>
            <a:ext cx="4865852" cy="3139321"/>
          </a:xfrm>
          <a:prstGeom prst="rect">
            <a:avLst/>
          </a:prstGeom>
          <a:noFill/>
        </p:spPr>
        <p:txBody>
          <a:bodyPr wrap="square" rtlCol="0">
            <a:spAutoFit/>
          </a:bodyPr>
          <a:lstStyle/>
          <a:p>
            <a:r>
              <a:rPr lang="en-US" b="1" dirty="0"/>
              <a:t>Job Codes</a:t>
            </a:r>
          </a:p>
          <a:p>
            <a:r>
              <a:rPr lang="en-US" dirty="0"/>
              <a:t> 211 Counselors</a:t>
            </a:r>
          </a:p>
          <a:p>
            <a:r>
              <a:rPr lang="en-US" dirty="0"/>
              <a:t> 231 Audiologist</a:t>
            </a:r>
          </a:p>
          <a:p>
            <a:r>
              <a:rPr lang="en-US" dirty="0"/>
              <a:t> 233 School Nurse, Registered Nurse</a:t>
            </a:r>
          </a:p>
          <a:p>
            <a:r>
              <a:rPr lang="en-US" dirty="0"/>
              <a:t> 234 Occupational Therapist</a:t>
            </a:r>
          </a:p>
          <a:p>
            <a:r>
              <a:rPr lang="en-US" dirty="0"/>
              <a:t> 235 Physical Therapist</a:t>
            </a:r>
          </a:p>
          <a:p>
            <a:r>
              <a:rPr lang="en-US" dirty="0"/>
              <a:t> 236 Psychologist</a:t>
            </a:r>
          </a:p>
          <a:p>
            <a:r>
              <a:rPr lang="en-US" dirty="0"/>
              <a:t> 237 Social Worker</a:t>
            </a:r>
          </a:p>
          <a:p>
            <a:r>
              <a:rPr lang="en-US" dirty="0"/>
              <a:t> 238 Speech Language Pathologist</a:t>
            </a:r>
          </a:p>
          <a:p>
            <a:r>
              <a:rPr lang="en-US" dirty="0"/>
              <a:t> 242 School Orientation and Mobility Specialist</a:t>
            </a:r>
          </a:p>
          <a:p>
            <a:endParaRPr lang="en-US" dirty="0"/>
          </a:p>
        </p:txBody>
      </p:sp>
      <p:sp>
        <p:nvSpPr>
          <p:cNvPr id="3" name="TextBox 2">
            <a:extLst>
              <a:ext uri="{FF2B5EF4-FFF2-40B4-BE49-F238E27FC236}">
                <a16:creationId xmlns:a16="http://schemas.microsoft.com/office/drawing/2014/main" id="{D5A61535-8D90-A221-0AD8-DEA3C6C9316B}"/>
              </a:ext>
            </a:extLst>
          </p:cNvPr>
          <p:cNvSpPr txBox="1"/>
          <p:nvPr/>
        </p:nvSpPr>
        <p:spPr>
          <a:xfrm>
            <a:off x="5948737" y="1767155"/>
            <a:ext cx="5208998" cy="420435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Overall Performance Evaluation Rating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1: Professional Expertise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2: Learning Environment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3: High Quality Delivery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Quality Standard 4: Professionalism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Services Provider (SSP) Measures of Student Outcomes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1295418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Evaluations for Principals</a:t>
            </a:r>
          </a:p>
        </p:txBody>
      </p:sp>
      <p:sp>
        <p:nvSpPr>
          <p:cNvPr id="2" name="TextBox 1">
            <a:extLst>
              <a:ext uri="{FF2B5EF4-FFF2-40B4-BE49-F238E27FC236}">
                <a16:creationId xmlns:a16="http://schemas.microsoft.com/office/drawing/2014/main" id="{9756B434-9E5B-5A67-DDD3-AE867B0562DC}"/>
              </a:ext>
            </a:extLst>
          </p:cNvPr>
          <p:cNvSpPr txBox="1"/>
          <p:nvPr/>
        </p:nvSpPr>
        <p:spPr>
          <a:xfrm>
            <a:off x="332873" y="1613043"/>
            <a:ext cx="4043918" cy="1200329"/>
          </a:xfrm>
          <a:prstGeom prst="rect">
            <a:avLst/>
          </a:prstGeom>
          <a:noFill/>
        </p:spPr>
        <p:txBody>
          <a:bodyPr wrap="square" rtlCol="0">
            <a:spAutoFit/>
          </a:bodyPr>
          <a:lstStyle/>
          <a:p>
            <a:r>
              <a:rPr lang="en-US" b="1" dirty="0"/>
              <a:t>Job Codes</a:t>
            </a:r>
          </a:p>
          <a:p>
            <a:pPr marL="342900" indent="-342900">
              <a:buAutoNum type="arabicPlain" startAt="105"/>
            </a:pPr>
            <a:r>
              <a:rPr lang="en-US" dirty="0"/>
              <a:t>  Principals</a:t>
            </a:r>
          </a:p>
          <a:p>
            <a:pPr marL="342900" indent="-342900">
              <a:buAutoNum type="arabicPlain" startAt="105"/>
            </a:pPr>
            <a:r>
              <a:rPr lang="en-US" dirty="0"/>
              <a:t>  Assistant/Deputy/Associate Principal</a:t>
            </a:r>
          </a:p>
          <a:p>
            <a:endParaRPr lang="en-US" dirty="0"/>
          </a:p>
        </p:txBody>
      </p:sp>
      <p:sp>
        <p:nvSpPr>
          <p:cNvPr id="3" name="TextBox 2">
            <a:extLst>
              <a:ext uri="{FF2B5EF4-FFF2-40B4-BE49-F238E27FC236}">
                <a16:creationId xmlns:a16="http://schemas.microsoft.com/office/drawing/2014/main" id="{D5A61535-8D90-A221-0AD8-DEA3C6C9316B}"/>
              </a:ext>
            </a:extLst>
          </p:cNvPr>
          <p:cNvSpPr txBox="1"/>
          <p:nvPr/>
        </p:nvSpPr>
        <p:spPr>
          <a:xfrm>
            <a:off x="5054885" y="1767155"/>
            <a:ext cx="6102850" cy="3927357"/>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Evaluation Ratings</a:t>
            </a:r>
          </a:p>
          <a:p>
            <a:pPr marL="285750" indent="-285750">
              <a:buFont typeface="Wingdings" panose="05000000000000000000" pitchFamily="2" charset="2"/>
              <a:buChar char="§"/>
            </a:pPr>
            <a:r>
              <a:rPr lang="en-US" sz="1800" dirty="0"/>
              <a:t>Principal Overall Performance Evaluation Rating</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dirty="0"/>
              <a:t>Principal Quality Standard 1: Strategy</a:t>
            </a:r>
          </a:p>
          <a:p>
            <a:endParaRPr lang="en-US" sz="1800" dirty="0"/>
          </a:p>
          <a:p>
            <a:pPr marL="285750" indent="-285750">
              <a:buFont typeface="Wingdings" panose="05000000000000000000" pitchFamily="2" charset="2"/>
              <a:buChar char="§"/>
            </a:pPr>
            <a:r>
              <a:rPr lang="en-US" sz="1800" dirty="0"/>
              <a:t>Principal Quality Standard 2: Culture</a:t>
            </a:r>
          </a:p>
          <a:p>
            <a:endParaRPr lang="en-US" sz="1800" dirty="0"/>
          </a:p>
          <a:p>
            <a:pPr marL="285750" indent="-285750">
              <a:buFont typeface="Wingdings" panose="05000000000000000000" pitchFamily="2" charset="2"/>
              <a:buChar char="§"/>
            </a:pPr>
            <a:r>
              <a:rPr lang="en-US" sz="1800" dirty="0"/>
              <a:t>Principal Quality Standard 3: Instruction</a:t>
            </a:r>
          </a:p>
          <a:p>
            <a:endParaRPr lang="en-US" sz="1800" dirty="0"/>
          </a:p>
          <a:p>
            <a:pPr marL="285750" indent="-285750">
              <a:buFont typeface="Wingdings" panose="05000000000000000000" pitchFamily="2" charset="2"/>
              <a:buChar char="§"/>
            </a:pPr>
            <a:r>
              <a:rPr lang="en-US" sz="1800" dirty="0"/>
              <a:t>Principal Quality Standard 4: Professionalism</a:t>
            </a:r>
          </a:p>
          <a:p>
            <a:endParaRPr lang="en-US" sz="1800" dirty="0"/>
          </a:p>
          <a:p>
            <a:pPr marL="285750" indent="-285750">
              <a:buFont typeface="Wingdings" panose="05000000000000000000" pitchFamily="2" charset="2"/>
              <a:buChar char="§"/>
            </a:pPr>
            <a:r>
              <a:rPr lang="en-US" sz="1800" dirty="0"/>
              <a:t>Principal Measures of Student Learning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358549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7A8B9-811E-0DBE-2F10-FF5EFA0D5DFE}"/>
              </a:ext>
            </a:extLst>
          </p:cNvPr>
          <p:cNvSpPr>
            <a:spLocks noGrp="1"/>
          </p:cNvSpPr>
          <p:nvPr>
            <p:ph type="ctrTitle"/>
          </p:nvPr>
        </p:nvSpPr>
        <p:spPr>
          <a:xfrm>
            <a:off x="332873" y="253732"/>
            <a:ext cx="5143799" cy="1061884"/>
          </a:xfrm>
        </p:spPr>
        <p:txBody>
          <a:bodyPr>
            <a:normAutofit fontScale="90000"/>
          </a:bodyPr>
          <a:lstStyle/>
          <a:p>
            <a:r>
              <a:rPr lang="en-US" dirty="0">
                <a:latin typeface="Trebuchet MS" panose="020B0603020202020204" pitchFamily="34" charset="0"/>
              </a:rPr>
              <a:t>Today’s Agenda</a:t>
            </a:r>
            <a:br>
              <a:rPr lang="en-US" dirty="0">
                <a:latin typeface="Trebuchet MS" panose="020B0603020202020204" pitchFamily="34" charset="0"/>
              </a:rPr>
            </a:br>
            <a:br>
              <a:rPr lang="en-US" dirty="0">
                <a:latin typeface="Trebuchet MS" panose="020B0603020202020204" pitchFamily="34" charset="0"/>
              </a:rPr>
            </a:br>
            <a:endParaRPr lang="en-US"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
        <p:nvSpPr>
          <p:cNvPr id="2" name="TextBox 1">
            <a:extLst>
              <a:ext uri="{FF2B5EF4-FFF2-40B4-BE49-F238E27FC236}">
                <a16:creationId xmlns:a16="http://schemas.microsoft.com/office/drawing/2014/main" id="{44B77081-05A4-13E9-69B6-0A115A5D5E16}"/>
              </a:ext>
            </a:extLst>
          </p:cNvPr>
          <p:cNvSpPr txBox="1"/>
          <p:nvPr/>
        </p:nvSpPr>
        <p:spPr>
          <a:xfrm>
            <a:off x="781050" y="1200150"/>
            <a:ext cx="11010900" cy="5170646"/>
          </a:xfrm>
          <a:prstGeom prst="rect">
            <a:avLst/>
          </a:prstGeom>
          <a:noFill/>
        </p:spPr>
        <p:txBody>
          <a:bodyPr wrap="square" rtlCol="0">
            <a:spAutoFit/>
          </a:bodyPr>
          <a:lstStyle/>
          <a:p>
            <a:endParaRPr lang="en-US" sz="2400" dirty="0">
              <a:latin typeface="Trebuchet MS" panose="020B0603020202020204" pitchFamily="34" charset="0"/>
            </a:endParaRPr>
          </a:p>
          <a:p>
            <a:r>
              <a:rPr lang="en-US" sz="2400" dirty="0">
                <a:latin typeface="Trebuchet MS" panose="020B0603020202020204" pitchFamily="34" charset="0"/>
              </a:rPr>
              <a:t>Identity management Roles Needed for this collection</a:t>
            </a:r>
          </a:p>
          <a:p>
            <a:r>
              <a:rPr lang="en-US" sz="2400" dirty="0">
                <a:latin typeface="Trebuchet MS" panose="020B0603020202020204" pitchFamily="34" charset="0"/>
              </a:rPr>
              <a:t>Why is this data collected</a:t>
            </a:r>
          </a:p>
          <a:p>
            <a:r>
              <a:rPr lang="en-US" sz="2400" dirty="0">
                <a:latin typeface="Trebuchet MS" panose="020B0603020202020204" pitchFamily="34" charset="0"/>
              </a:rPr>
              <a:t>Timeline for collection</a:t>
            </a:r>
          </a:p>
          <a:p>
            <a:r>
              <a:rPr lang="en-US" sz="2400" dirty="0">
                <a:latin typeface="Trebuchet MS" panose="020B0603020202020204" pitchFamily="34" charset="0"/>
              </a:rPr>
              <a:t>Collection resources</a:t>
            </a:r>
          </a:p>
          <a:p>
            <a:r>
              <a:rPr lang="en-US" sz="2400" dirty="0">
                <a:latin typeface="Trebuchet MS" panose="020B0603020202020204" pitchFamily="34" charset="0"/>
              </a:rPr>
              <a:t>Data collected </a:t>
            </a:r>
          </a:p>
          <a:p>
            <a:r>
              <a:rPr lang="en-US" sz="2400" dirty="0">
                <a:latin typeface="Trebuchet MS" panose="020B0603020202020204" pitchFamily="34" charset="0"/>
              </a:rPr>
              <a:t>Data Pipeline Process</a:t>
            </a:r>
          </a:p>
          <a:p>
            <a:r>
              <a:rPr lang="en-US" sz="2400" dirty="0">
                <a:latin typeface="Trebuchet MS" panose="020B0603020202020204" pitchFamily="34" charset="0"/>
              </a:rPr>
              <a:t>Validating Data</a:t>
            </a:r>
          </a:p>
          <a:p>
            <a:r>
              <a:rPr lang="en-US" sz="2400" dirty="0">
                <a:latin typeface="Trebuchet MS" panose="020B0603020202020204" pitchFamily="34" charset="0"/>
              </a:rPr>
              <a:t>Submit Staff Evaluation Snapshot Data</a:t>
            </a:r>
          </a:p>
          <a:p>
            <a:pPr marL="285750" indent="-285750">
              <a:buFont typeface="Wingdings" panose="05000000000000000000" pitchFamily="2" charset="2"/>
              <a:buChar char="ü"/>
            </a:pPr>
            <a:endParaRPr lang="en-US" dirty="0"/>
          </a:p>
          <a:p>
            <a:endParaRPr lang="en-US" dirty="0"/>
          </a:p>
          <a:p>
            <a:endParaRPr lang="en-US" dirty="0"/>
          </a:p>
          <a:p>
            <a:r>
              <a:rPr lang="en-US" sz="2400" dirty="0">
                <a:highlight>
                  <a:srgbClr val="00FFFF"/>
                </a:highlight>
                <a:latin typeface="Trebuchet MS" panose="020B0603020202020204" pitchFamily="34" charset="0"/>
              </a:rPr>
              <a:t>In the chat, please add your first name and 4-digit LEA or 5-digit AU code</a:t>
            </a:r>
          </a:p>
          <a:p>
            <a:endParaRPr lang="en-US" sz="1800" dirty="0">
              <a:latin typeface="Trebuchet MS" panose="020B0603020202020204" pitchFamily="34" charset="0"/>
            </a:endParaRPr>
          </a:p>
          <a:p>
            <a:endParaRPr lang="en-US" dirty="0"/>
          </a:p>
        </p:txBody>
      </p:sp>
    </p:spTree>
    <p:extLst>
      <p:ext uri="{BB962C8B-B14F-4D97-AF65-F5344CB8AC3E}">
        <p14:creationId xmlns:p14="http://schemas.microsoft.com/office/powerpoint/2010/main" val="173165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p:txBody>
          <a:bodyPr>
            <a:normAutofit fontScale="90000"/>
          </a:bodyPr>
          <a:lstStyle/>
          <a:p>
            <a:r>
              <a:rPr lang="en-US" dirty="0"/>
              <a:t>Data Pipeline Process</a:t>
            </a:r>
            <a:br>
              <a:rPr lang="en-US" dirty="0"/>
            </a:br>
            <a:endParaRPr lang="en-US" dirty="0"/>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202746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What makes up the Staff Evaluation Snapshot</a:t>
            </a:r>
          </a:p>
        </p:txBody>
      </p:sp>
      <p:sp>
        <p:nvSpPr>
          <p:cNvPr id="3" name="Rectangle: Rounded Corners 2">
            <a:extLst>
              <a:ext uri="{FF2B5EF4-FFF2-40B4-BE49-F238E27FC236}">
                <a16:creationId xmlns:a16="http://schemas.microsoft.com/office/drawing/2014/main" id="{A1756F96-490A-C90C-65B1-9F79B8F7E361}"/>
              </a:ext>
            </a:extLst>
          </p:cNvPr>
          <p:cNvSpPr/>
          <p:nvPr/>
        </p:nvSpPr>
        <p:spPr>
          <a:xfrm>
            <a:off x="238126" y="2676524"/>
            <a:ext cx="2324100" cy="1362075"/>
          </a:xfrm>
          <a:prstGeom prst="roundRect">
            <a:avLst/>
          </a:prstGeom>
          <a:solidFill>
            <a:srgbClr val="488B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2024-2025             Staff Profile Interchange file</a:t>
            </a:r>
          </a:p>
        </p:txBody>
      </p:sp>
      <p:sp>
        <p:nvSpPr>
          <p:cNvPr id="6" name="Plus Sign 5">
            <a:extLst>
              <a:ext uri="{FF2B5EF4-FFF2-40B4-BE49-F238E27FC236}">
                <a16:creationId xmlns:a16="http://schemas.microsoft.com/office/drawing/2014/main" id="{08C71D20-4DAA-BA52-CD87-8447E4B21159}"/>
              </a:ext>
              <a:ext uri="{C183D7F6-B498-43B3-948B-1728B52AA6E4}">
                <adec:decorative xmlns:adec="http://schemas.microsoft.com/office/drawing/2017/decorative" val="1"/>
              </a:ext>
            </a:extLst>
          </p:cNvPr>
          <p:cNvSpPr/>
          <p:nvPr/>
        </p:nvSpPr>
        <p:spPr>
          <a:xfrm>
            <a:off x="2717084" y="3001472"/>
            <a:ext cx="698307" cy="71217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2AB88B6-2A1B-2628-07F3-9C1CDC7D359C}"/>
              </a:ext>
            </a:extLst>
          </p:cNvPr>
          <p:cNvSpPr/>
          <p:nvPr/>
        </p:nvSpPr>
        <p:spPr>
          <a:xfrm>
            <a:off x="3533169" y="2676525"/>
            <a:ext cx="2519653" cy="1362074"/>
          </a:xfrm>
          <a:prstGeom prst="roundRect">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2024-2025                   Staff Evaluation Interchange file</a:t>
            </a:r>
          </a:p>
        </p:txBody>
      </p:sp>
      <p:sp>
        <p:nvSpPr>
          <p:cNvPr id="2" name="Equals 1">
            <a:extLst>
              <a:ext uri="{FF2B5EF4-FFF2-40B4-BE49-F238E27FC236}">
                <a16:creationId xmlns:a16="http://schemas.microsoft.com/office/drawing/2014/main" id="{E62EC74A-6054-439E-DA9F-E31BD98963AF}"/>
              </a:ext>
              <a:ext uri="{C183D7F6-B498-43B3-948B-1728B52AA6E4}">
                <adec:decorative xmlns:adec="http://schemas.microsoft.com/office/drawing/2017/decorative" val="1"/>
              </a:ext>
            </a:extLst>
          </p:cNvPr>
          <p:cNvSpPr/>
          <p:nvPr/>
        </p:nvSpPr>
        <p:spPr>
          <a:xfrm>
            <a:off x="6277942" y="2971800"/>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Connector 9">
            <a:extLst>
              <a:ext uri="{FF2B5EF4-FFF2-40B4-BE49-F238E27FC236}">
                <a16:creationId xmlns:a16="http://schemas.microsoft.com/office/drawing/2014/main" id="{50BCAFF3-F9CB-9757-357D-7BF98A8E108C}"/>
              </a:ext>
            </a:extLst>
          </p:cNvPr>
          <p:cNvSpPr/>
          <p:nvPr/>
        </p:nvSpPr>
        <p:spPr>
          <a:xfrm>
            <a:off x="7439022" y="1866900"/>
            <a:ext cx="4393505" cy="35433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Staff Evaluation Snapshot Data </a:t>
            </a:r>
          </a:p>
          <a:p>
            <a:pPr algn="ctr"/>
            <a:r>
              <a:rPr lang="en-US" dirty="0"/>
              <a:t>    </a:t>
            </a:r>
            <a:r>
              <a:rPr lang="en-US" sz="1800" dirty="0"/>
              <a:t>(This is the actual data that gets reported </a:t>
            </a:r>
            <a:r>
              <a:rPr lang="en-US" dirty="0"/>
              <a:t>in </a:t>
            </a:r>
            <a:r>
              <a:rPr lang="en-US" sz="1800" dirty="0"/>
              <a:t>the Staff Evaluation Snapshot collection)</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92147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t>Staff Profile Interchange file upload</a:t>
            </a:r>
          </a:p>
        </p:txBody>
      </p:sp>
      <p:pic>
        <p:nvPicPr>
          <p:cNvPr id="1026" name="Picture 2" descr="Upload staff profile screenshot">
            <a:extLst>
              <a:ext uri="{FF2B5EF4-FFF2-40B4-BE49-F238E27FC236}">
                <a16:creationId xmlns:a16="http://schemas.microsoft.com/office/drawing/2014/main" id="{0D15DA37-EA89-DE16-C0E5-93CECDB4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65" y="978693"/>
            <a:ext cx="6669057" cy="4900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E2A49D-EE42-E66A-293C-871F2683E9BD}"/>
              </a:ext>
            </a:extLst>
          </p:cNvPr>
          <p:cNvSpPr txBox="1"/>
          <p:nvPr/>
        </p:nvSpPr>
        <p:spPr>
          <a:xfrm>
            <a:off x="8201025" y="1869897"/>
            <a:ext cx="3028629" cy="646331"/>
          </a:xfrm>
          <a:prstGeom prst="rect">
            <a:avLst/>
          </a:prstGeom>
          <a:noFill/>
        </p:spPr>
        <p:txBody>
          <a:bodyPr wrap="square" rtlCol="0">
            <a:spAutoFit/>
          </a:bodyPr>
          <a:lstStyle/>
          <a:p>
            <a:r>
              <a:rPr lang="en-US" dirty="0"/>
              <a:t>Staff Profile must contain all staff 2024-2025 school year</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46558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6677-9E07-3975-DAF6-88469563EFE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80CAA8-D611-D385-1656-9C8C310D3C15}"/>
              </a:ext>
            </a:extLst>
          </p:cNvPr>
          <p:cNvSpPr>
            <a:spLocks noGrp="1"/>
          </p:cNvSpPr>
          <p:nvPr>
            <p:ph type="title"/>
          </p:nvPr>
        </p:nvSpPr>
        <p:spPr/>
        <p:txBody>
          <a:bodyPr/>
          <a:lstStyle/>
          <a:p>
            <a:r>
              <a:rPr lang="en-US" dirty="0"/>
              <a:t>Staff Profile Interchange file-checking for errors</a:t>
            </a:r>
          </a:p>
        </p:txBody>
      </p:sp>
      <p:sp>
        <p:nvSpPr>
          <p:cNvPr id="4" name="Slide Number Placeholder 3">
            <a:extLst>
              <a:ext uri="{FF2B5EF4-FFF2-40B4-BE49-F238E27FC236}">
                <a16:creationId xmlns:a16="http://schemas.microsoft.com/office/drawing/2014/main" id="{92B2CE43-33D2-742C-271E-03C97F8F813B}"/>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
        <p:nvSpPr>
          <p:cNvPr id="12" name="Content Placeholder 11">
            <a:extLst>
              <a:ext uri="{FF2B5EF4-FFF2-40B4-BE49-F238E27FC236}">
                <a16:creationId xmlns:a16="http://schemas.microsoft.com/office/drawing/2014/main" id="{E949B406-9EEC-DA16-97EB-34043E830042}"/>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F027866A-5DF4-539B-86C8-CF26F8F2972C}"/>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3" name="Picture 2" descr="Checking for staff profile errors">
            <a:extLst>
              <a:ext uri="{FF2B5EF4-FFF2-40B4-BE49-F238E27FC236}">
                <a16:creationId xmlns:a16="http://schemas.microsoft.com/office/drawing/2014/main" id="{C74CBC71-3415-F0E7-B097-CE1FCA6FAF46}"/>
              </a:ext>
            </a:extLst>
          </p:cNvPr>
          <p:cNvPicPr>
            <a:picLocks noChangeAspect="1"/>
          </p:cNvPicPr>
          <p:nvPr/>
        </p:nvPicPr>
        <p:blipFill>
          <a:blip r:embed="rId3"/>
          <a:stretch>
            <a:fillRect/>
          </a:stretch>
        </p:blipFill>
        <p:spPr>
          <a:xfrm>
            <a:off x="443565" y="893485"/>
            <a:ext cx="9391650" cy="4170418"/>
          </a:xfrm>
          <a:prstGeom prst="rect">
            <a:avLst/>
          </a:prstGeom>
        </p:spPr>
      </p:pic>
      <p:pic>
        <p:nvPicPr>
          <p:cNvPr id="5" name="Picture 4" descr="clicking on view details gives you the errors in detail&#10;">
            <a:extLst>
              <a:ext uri="{FF2B5EF4-FFF2-40B4-BE49-F238E27FC236}">
                <a16:creationId xmlns:a16="http://schemas.microsoft.com/office/drawing/2014/main" id="{D5696FB0-60EF-131E-F5F6-605549E06E6A}"/>
              </a:ext>
            </a:extLst>
          </p:cNvPr>
          <p:cNvPicPr>
            <a:picLocks noChangeAspect="1"/>
          </p:cNvPicPr>
          <p:nvPr/>
        </p:nvPicPr>
        <p:blipFill>
          <a:blip r:embed="rId4"/>
          <a:srcRect l="43226" t="65341" r="28997" b="7638"/>
          <a:stretch/>
        </p:blipFill>
        <p:spPr>
          <a:xfrm>
            <a:off x="4333875" y="4114800"/>
            <a:ext cx="4524375" cy="898524"/>
          </a:xfrm>
          <a:prstGeom prst="rect">
            <a:avLst/>
          </a:prstGeom>
        </p:spPr>
      </p:pic>
    </p:spTree>
    <p:extLst>
      <p:ext uri="{BB962C8B-B14F-4D97-AF65-F5344CB8AC3E}">
        <p14:creationId xmlns:p14="http://schemas.microsoft.com/office/powerpoint/2010/main" val="4261117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522012" cy="898524"/>
          </a:xfrm>
        </p:spPr>
        <p:txBody>
          <a:bodyPr/>
          <a:lstStyle/>
          <a:p>
            <a:r>
              <a:rPr lang="en-US" dirty="0">
                <a:latin typeface="Trebuchet MS" panose="020B0603020202020204" pitchFamily="34" charset="0"/>
              </a:rPr>
              <a:t>Staff Evaluation </a:t>
            </a:r>
            <a:br>
              <a:rPr lang="en-US" dirty="0">
                <a:latin typeface="Trebuchet MS" panose="020B0603020202020204" pitchFamily="34" charset="0"/>
              </a:rPr>
            </a:br>
            <a:r>
              <a:rPr lang="en-US" dirty="0">
                <a:latin typeface="Trebuchet MS" panose="020B0603020202020204" pitchFamily="34" charset="0"/>
              </a:rPr>
              <a:t>	Pull your staff evaluation interchange file from your staff system</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
        <p:nvSpPr>
          <p:cNvPr id="2" name="TextBox 1">
            <a:extLst>
              <a:ext uri="{FF2B5EF4-FFF2-40B4-BE49-F238E27FC236}">
                <a16:creationId xmlns:a16="http://schemas.microsoft.com/office/drawing/2014/main" id="{20F5F517-6511-D9AA-1F43-31FA4838C278}"/>
              </a:ext>
            </a:extLst>
          </p:cNvPr>
          <p:cNvSpPr txBox="1"/>
          <p:nvPr/>
        </p:nvSpPr>
        <p:spPr>
          <a:xfrm>
            <a:off x="828675" y="1838325"/>
            <a:ext cx="10896600" cy="369332"/>
          </a:xfrm>
          <a:prstGeom prst="rect">
            <a:avLst/>
          </a:prstGeom>
          <a:noFill/>
        </p:spPr>
        <p:txBody>
          <a:bodyPr wrap="square" rtlCol="0">
            <a:spAutoFit/>
          </a:bodyPr>
          <a:lstStyle/>
          <a:p>
            <a:r>
              <a:rPr lang="en-US" dirty="0"/>
              <a:t>If your LEA does not use COPMS, pull your staff evaluation file from your staff system</a:t>
            </a:r>
          </a:p>
        </p:txBody>
      </p:sp>
    </p:spTree>
    <p:extLst>
      <p:ext uri="{BB962C8B-B14F-4D97-AF65-F5344CB8AC3E}">
        <p14:creationId xmlns:p14="http://schemas.microsoft.com/office/powerpoint/2010/main" val="3871754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77DA-5D56-2FC6-1BA0-E1F24A076A2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85989A8-B4E7-0684-2287-9EAA30CFC591}"/>
              </a:ext>
            </a:extLst>
          </p:cNvPr>
          <p:cNvSpPr>
            <a:spLocks noGrp="1"/>
          </p:cNvSpPr>
          <p:nvPr>
            <p:ph type="title"/>
          </p:nvPr>
        </p:nvSpPr>
        <p:spPr>
          <a:xfrm>
            <a:off x="443565" y="205176"/>
            <a:ext cx="11522012" cy="898524"/>
          </a:xfrm>
        </p:spPr>
        <p:txBody>
          <a:bodyPr/>
          <a:lstStyle/>
          <a:p>
            <a:r>
              <a:rPr lang="en-US" dirty="0">
                <a:latin typeface="Trebuchet MS" panose="020B0603020202020204" pitchFamily="34" charset="0"/>
              </a:rPr>
              <a:t>Staff Evaluation-Steps for Exporting Staff Evaluation file from COPMS-RANDA</a:t>
            </a:r>
          </a:p>
        </p:txBody>
      </p:sp>
      <p:sp>
        <p:nvSpPr>
          <p:cNvPr id="7" name="TextBox 6">
            <a:extLst>
              <a:ext uri="{FF2B5EF4-FFF2-40B4-BE49-F238E27FC236}">
                <a16:creationId xmlns:a16="http://schemas.microsoft.com/office/drawing/2014/main" id="{CDCD0165-AC00-F147-80B0-8893787B9F1F}"/>
              </a:ext>
            </a:extLst>
          </p:cNvPr>
          <p:cNvSpPr txBox="1"/>
          <p:nvPr/>
        </p:nvSpPr>
        <p:spPr>
          <a:xfrm>
            <a:off x="332873" y="1500027"/>
            <a:ext cx="4091081" cy="923330"/>
          </a:xfrm>
          <a:prstGeom prst="rect">
            <a:avLst/>
          </a:prstGeom>
          <a:noFill/>
        </p:spPr>
        <p:txBody>
          <a:bodyPr wrap="square" rtlCol="0">
            <a:spAutoFit/>
          </a:bodyPr>
          <a:lstStyle/>
          <a:p>
            <a:r>
              <a:rPr lang="en-US" dirty="0">
                <a:latin typeface="Trebuchet MS" panose="020B0603020202020204" pitchFamily="34" charset="0"/>
              </a:rPr>
              <a:t>Extract file from Vendor</a:t>
            </a:r>
          </a:p>
          <a:p>
            <a:r>
              <a:rPr lang="en-US" dirty="0">
                <a:latin typeface="Trebuchet MS" panose="020B0603020202020204" pitchFamily="34" charset="0"/>
              </a:rPr>
              <a:t>	</a:t>
            </a:r>
            <a:r>
              <a:rPr lang="en-US" dirty="0">
                <a:latin typeface="Trebuchet MS" panose="020B0603020202020204" pitchFamily="34" charset="0"/>
                <a:hlinkClick r:id="rId2"/>
              </a:rPr>
              <a:t>Steps for Exporting Staff Evaluation file from COPMS (RANDA)</a:t>
            </a:r>
            <a:endParaRPr lang="en-US" dirty="0">
              <a:latin typeface="Trebuchet MS" panose="020B0603020202020204" pitchFamily="34" charset="0"/>
            </a:endParaRPr>
          </a:p>
        </p:txBody>
      </p:sp>
      <p:pic>
        <p:nvPicPr>
          <p:cNvPr id="3" name="Picture 2" descr="RANDA extract">
            <a:extLst>
              <a:ext uri="{FF2B5EF4-FFF2-40B4-BE49-F238E27FC236}">
                <a16:creationId xmlns:a16="http://schemas.microsoft.com/office/drawing/2014/main" id="{18DF7C91-9AAE-10C9-468A-D09861ABE931}"/>
              </a:ext>
            </a:extLst>
          </p:cNvPr>
          <p:cNvPicPr>
            <a:picLocks noChangeAspect="1"/>
          </p:cNvPicPr>
          <p:nvPr/>
        </p:nvPicPr>
        <p:blipFill>
          <a:blip r:embed="rId3"/>
          <a:stretch>
            <a:fillRect/>
          </a:stretch>
        </p:blipFill>
        <p:spPr>
          <a:xfrm>
            <a:off x="4932990" y="809554"/>
            <a:ext cx="5444420" cy="5413061"/>
          </a:xfrm>
          <a:prstGeom prst="rect">
            <a:avLst/>
          </a:prstGeom>
        </p:spPr>
      </p:pic>
      <p:sp>
        <p:nvSpPr>
          <p:cNvPr id="4" name="Slide Number Placeholder 3">
            <a:extLst>
              <a:ext uri="{FF2B5EF4-FFF2-40B4-BE49-F238E27FC236}">
                <a16:creationId xmlns:a16="http://schemas.microsoft.com/office/drawing/2014/main" id="{A9177DE2-CE9E-433A-69F2-47FEC38A0503}"/>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
        <p:nvSpPr>
          <p:cNvPr id="12" name="Content Placeholder 11">
            <a:extLst>
              <a:ext uri="{FF2B5EF4-FFF2-40B4-BE49-F238E27FC236}">
                <a16:creationId xmlns:a16="http://schemas.microsoft.com/office/drawing/2014/main" id="{683A7C6D-21D4-944D-07C6-2C8A9B63B1AF}"/>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82C0FCE0-4397-149C-2BDD-38C914E95133}"/>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3138562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Staff Evaluation COPMS (Randa) Extract</a:t>
            </a:r>
          </a:p>
        </p:txBody>
      </p:sp>
      <p:pic>
        <p:nvPicPr>
          <p:cNvPr id="3" name="Picture 2" descr="example of extract that is missing data elements">
            <a:extLst>
              <a:ext uri="{FF2B5EF4-FFF2-40B4-BE49-F238E27FC236}">
                <a16:creationId xmlns:a16="http://schemas.microsoft.com/office/drawing/2014/main" id="{4845615E-60A2-0662-CBA8-1BC2C4E58CCC}"/>
              </a:ext>
            </a:extLst>
          </p:cNvPr>
          <p:cNvPicPr>
            <a:picLocks noChangeAspect="1"/>
          </p:cNvPicPr>
          <p:nvPr/>
        </p:nvPicPr>
        <p:blipFill rotWithShape="1">
          <a:blip r:embed="rId2"/>
          <a:srcRect t="78169"/>
          <a:stretch/>
        </p:blipFill>
        <p:spPr>
          <a:xfrm>
            <a:off x="186278" y="2352906"/>
            <a:ext cx="11733088" cy="1343294"/>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46464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Staff Evaluation interchange file upload</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6" name="Picture 5" descr="upload staff evaluation file">
            <a:extLst>
              <a:ext uri="{FF2B5EF4-FFF2-40B4-BE49-F238E27FC236}">
                <a16:creationId xmlns:a16="http://schemas.microsoft.com/office/drawing/2014/main" id="{ED37A7A9-9B1B-4DED-6A8D-AD1BC22923FA}"/>
              </a:ext>
            </a:extLst>
          </p:cNvPr>
          <p:cNvPicPr>
            <a:picLocks noChangeAspect="1"/>
          </p:cNvPicPr>
          <p:nvPr/>
        </p:nvPicPr>
        <p:blipFill>
          <a:blip r:embed="rId3"/>
          <a:stretch>
            <a:fillRect/>
          </a:stretch>
        </p:blipFill>
        <p:spPr>
          <a:xfrm>
            <a:off x="2038793" y="776619"/>
            <a:ext cx="7085714" cy="5304762"/>
          </a:xfrm>
          <a:prstGeom prst="rect">
            <a:avLst/>
          </a:prstGeom>
        </p:spPr>
      </p:pic>
    </p:spTree>
    <p:extLst>
      <p:ext uri="{BB962C8B-B14F-4D97-AF65-F5344CB8AC3E}">
        <p14:creationId xmlns:p14="http://schemas.microsoft.com/office/powerpoint/2010/main" val="1595134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4" y="205176"/>
            <a:ext cx="11022395" cy="898524"/>
          </a:xfrm>
        </p:spPr>
        <p:txBody>
          <a:bodyPr/>
          <a:lstStyle/>
          <a:p>
            <a:r>
              <a:rPr lang="en-US" dirty="0">
                <a:latin typeface="Trebuchet MS" panose="020B0603020202020204" pitchFamily="34" charset="0"/>
              </a:rPr>
              <a:t>Optional Extract Process</a:t>
            </a:r>
            <a:br>
              <a:rPr lang="en-US" dirty="0">
                <a:latin typeface="Trebuchet MS" panose="020B0603020202020204" pitchFamily="34" charset="0"/>
              </a:rPr>
            </a:br>
            <a:r>
              <a:rPr lang="en-US" dirty="0">
                <a:latin typeface="Trebuchet MS" panose="020B0603020202020204" pitchFamily="34" charset="0"/>
              </a:rPr>
              <a:t>	Strongly suggest this process if your LEA uses COPMS (RANDA)</a:t>
            </a:r>
          </a:p>
        </p:txBody>
      </p:sp>
      <p:sp>
        <p:nvSpPr>
          <p:cNvPr id="6" name="TextBox 5">
            <a:extLst>
              <a:ext uri="{FF2B5EF4-FFF2-40B4-BE49-F238E27FC236}">
                <a16:creationId xmlns:a16="http://schemas.microsoft.com/office/drawing/2014/main" id="{DD6DA7DF-0837-50E0-02C1-0925B7A5A2B0}"/>
              </a:ext>
            </a:extLst>
          </p:cNvPr>
          <p:cNvSpPr txBox="1"/>
          <p:nvPr/>
        </p:nvSpPr>
        <p:spPr>
          <a:xfrm>
            <a:off x="534256" y="1260162"/>
            <a:ext cx="10253609" cy="1477328"/>
          </a:xfrm>
          <a:prstGeom prst="rect">
            <a:avLst/>
          </a:prstGeom>
          <a:noFill/>
        </p:spPr>
        <p:txBody>
          <a:bodyPr wrap="square" rtlCol="0">
            <a:spAutoFit/>
          </a:bodyPr>
          <a:lstStyle/>
          <a:p>
            <a:pPr marL="342900" indent="-342900">
              <a:buFont typeface="+mj-lt"/>
              <a:buAutoNum type="arabicPeriod"/>
            </a:pPr>
            <a:r>
              <a:rPr lang="en-US" dirty="0"/>
              <a:t>Once you upload your incomplete staff evaluation interchange file from COPMS (RANDA) into Data Pipeline </a:t>
            </a:r>
            <a:r>
              <a:rPr lang="en-US" dirty="0">
                <a:highlight>
                  <a:srgbClr val="FFFF00"/>
                </a:highlight>
              </a:rPr>
              <a:t>DO NOT VIEW YOUR STAFF EVALUATION ITNERCHANGE ERRORS.  This is totally different from any other collection.</a:t>
            </a:r>
          </a:p>
          <a:p>
            <a:pPr marL="342900" indent="-342900">
              <a:buFont typeface="+mj-lt"/>
              <a:buAutoNum type="arabicPeriod"/>
            </a:pPr>
            <a:r>
              <a:rPr lang="en-US" dirty="0"/>
              <a:t>You can now extract a staff evaluation file that will produce all staff that CDE is looking for evaluation data for:  Staff Evaluation Combined</a:t>
            </a:r>
          </a:p>
        </p:txBody>
      </p:sp>
      <p:pic>
        <p:nvPicPr>
          <p:cNvPr id="2050" name="Picture 2" descr="extract staff evalaution combined file">
            <a:extLst>
              <a:ext uri="{FF2B5EF4-FFF2-40B4-BE49-F238E27FC236}">
                <a16:creationId xmlns:a16="http://schemas.microsoft.com/office/drawing/2014/main" id="{23335525-3F07-06AA-20EE-138599EB7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198" y="2737490"/>
            <a:ext cx="9113723" cy="34093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88047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495006" cy="898524"/>
          </a:xfrm>
        </p:spPr>
        <p:txBody>
          <a:bodyPr/>
          <a:lstStyle/>
          <a:p>
            <a:r>
              <a:rPr lang="en-US" dirty="0">
                <a:latin typeface="Trebuchet MS" panose="020B0603020202020204" pitchFamily="34" charset="0"/>
              </a:rPr>
              <a:t>Staff Evaluation completed file</a:t>
            </a:r>
          </a:p>
        </p:txBody>
      </p:sp>
      <p:pic>
        <p:nvPicPr>
          <p:cNvPr id="9" name="Picture 8" descr="What needs to be completed">
            <a:extLst>
              <a:ext uri="{FF2B5EF4-FFF2-40B4-BE49-F238E27FC236}">
                <a16:creationId xmlns:a16="http://schemas.microsoft.com/office/drawing/2014/main" id="{A8012CD4-3140-9A65-312D-12435F1CDD9F}"/>
              </a:ext>
            </a:extLst>
          </p:cNvPr>
          <p:cNvPicPr>
            <a:picLocks noChangeAspect="1"/>
          </p:cNvPicPr>
          <p:nvPr/>
        </p:nvPicPr>
        <p:blipFill>
          <a:blip r:embed="rId2"/>
          <a:stretch>
            <a:fillRect/>
          </a:stretch>
        </p:blipFill>
        <p:spPr>
          <a:xfrm>
            <a:off x="166436" y="1914451"/>
            <a:ext cx="11859127" cy="1744566"/>
          </a:xfrm>
          <a:prstGeom prst="rect">
            <a:avLst/>
          </a:prstGeom>
        </p:spPr>
      </p:pic>
      <p:sp>
        <p:nvSpPr>
          <p:cNvPr id="5" name="TextBox 4">
            <a:extLst>
              <a:ext uri="{FF2B5EF4-FFF2-40B4-BE49-F238E27FC236}">
                <a16:creationId xmlns:a16="http://schemas.microsoft.com/office/drawing/2014/main" id="{F0106501-1EC2-959F-DD36-B6AACFD51D2E}"/>
              </a:ext>
            </a:extLst>
          </p:cNvPr>
          <p:cNvSpPr txBox="1"/>
          <p:nvPr/>
        </p:nvSpPr>
        <p:spPr>
          <a:xfrm>
            <a:off x="590550" y="4276725"/>
            <a:ext cx="9855778" cy="1200329"/>
          </a:xfrm>
          <a:prstGeom prst="rect">
            <a:avLst/>
          </a:prstGeom>
          <a:noFill/>
        </p:spPr>
        <p:txBody>
          <a:bodyPr wrap="square" rtlCol="0">
            <a:spAutoFit/>
          </a:bodyPr>
          <a:lstStyle/>
          <a:p>
            <a:r>
              <a:rPr lang="en-US" dirty="0"/>
              <a:t>Our developers created the combined extract to help districts that use COPMS.  After uploading your staff evaluation file that you extracted from COPMS (RANDA) that was incomplete with data, Data Pipeline went out and looked at your Human Resources or Special Education December count data and populated the incomplete data from COPMS.  </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282073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9D59-1AE9-EC34-A9F2-D2EDA0210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41BBB-8F2B-5413-692C-EF541E01AC2E}"/>
              </a:ext>
            </a:extLst>
          </p:cNvPr>
          <p:cNvSpPr>
            <a:spLocks noGrp="1"/>
          </p:cNvSpPr>
          <p:nvPr>
            <p:ph type="ctrTitle"/>
          </p:nvPr>
        </p:nvSpPr>
        <p:spPr>
          <a:xfrm>
            <a:off x="585627" y="2595716"/>
            <a:ext cx="10952252" cy="1061884"/>
          </a:xfrm>
        </p:spPr>
        <p:txBody>
          <a:bodyPr>
            <a:normAutofit fontScale="90000"/>
          </a:bodyPr>
          <a:lstStyle/>
          <a:p>
            <a:r>
              <a:rPr lang="en-US" dirty="0">
                <a:latin typeface="Trebuchet MS" panose="020B0603020202020204" pitchFamily="34" charset="0"/>
              </a:rPr>
              <a:t>Identity Management System </a:t>
            </a:r>
            <a:br>
              <a:rPr lang="en-US" dirty="0">
                <a:latin typeface="Trebuchet MS" panose="020B0603020202020204" pitchFamily="34" charset="0"/>
              </a:rPr>
            </a:br>
            <a:r>
              <a:rPr lang="en-US" dirty="0">
                <a:latin typeface="Trebuchet MS" panose="020B0603020202020204" pitchFamily="34" charset="0"/>
              </a:rPr>
              <a:t>(IdM) Roles</a:t>
            </a:r>
          </a:p>
        </p:txBody>
      </p:sp>
      <p:sp>
        <p:nvSpPr>
          <p:cNvPr id="4" name="Slide Number Placeholder 3">
            <a:extLst>
              <a:ext uri="{FF2B5EF4-FFF2-40B4-BE49-F238E27FC236}">
                <a16:creationId xmlns:a16="http://schemas.microsoft.com/office/drawing/2014/main" id="{1755481E-2784-80AB-E4DB-CE6BAD862CA0}"/>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183151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EE74-C575-4331-DF8C-189675A7EFD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7E8A5F3-49FF-27CC-CD4C-3A0B51500129}"/>
              </a:ext>
            </a:extLst>
          </p:cNvPr>
          <p:cNvSpPr>
            <a:spLocks noGrp="1"/>
          </p:cNvSpPr>
          <p:nvPr>
            <p:ph type="title"/>
          </p:nvPr>
        </p:nvSpPr>
        <p:spPr>
          <a:xfrm>
            <a:off x="443565" y="205176"/>
            <a:ext cx="11495006" cy="898524"/>
          </a:xfrm>
        </p:spPr>
        <p:txBody>
          <a:bodyPr/>
          <a:lstStyle/>
          <a:p>
            <a:r>
              <a:rPr lang="en-US" dirty="0">
                <a:latin typeface="Trebuchet MS" panose="020B0603020202020204" pitchFamily="34" charset="0"/>
              </a:rPr>
              <a:t>What needs to be added to the combined file before I upload the file?</a:t>
            </a:r>
          </a:p>
        </p:txBody>
      </p:sp>
      <p:sp>
        <p:nvSpPr>
          <p:cNvPr id="4" name="Slide Number Placeholder 3">
            <a:extLst>
              <a:ext uri="{FF2B5EF4-FFF2-40B4-BE49-F238E27FC236}">
                <a16:creationId xmlns:a16="http://schemas.microsoft.com/office/drawing/2014/main" id="{27D6895E-5790-9F4E-5A68-7C2D6F88952C}"/>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
        <p:nvSpPr>
          <p:cNvPr id="12" name="Content Placeholder 11">
            <a:extLst>
              <a:ext uri="{FF2B5EF4-FFF2-40B4-BE49-F238E27FC236}">
                <a16:creationId xmlns:a16="http://schemas.microsoft.com/office/drawing/2014/main" id="{5BCEB239-35A2-E901-4FBB-9BAE982BE577}"/>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962FC933-06F7-8861-5024-72F0ECB26427}"/>
              </a:ext>
            </a:extLst>
          </p:cNvPr>
          <p:cNvSpPr>
            <a:spLocks noGrp="1"/>
          </p:cNvSpPr>
          <p:nvPr>
            <p:ph sz="quarter" idx="16"/>
          </p:nvPr>
        </p:nvSpPr>
        <p:spPr/>
        <p:txBody>
          <a:bodyPr/>
          <a:lstStyle/>
          <a:p>
            <a:r>
              <a:rPr lang="en-US" dirty="0">
                <a:hlinkClick r:id="rId2"/>
              </a:rPr>
              <a:t>staffevaluation@cde.state.co.us</a:t>
            </a:r>
            <a:endParaRPr lang="en-US" dirty="0"/>
          </a:p>
        </p:txBody>
      </p:sp>
      <p:sp>
        <p:nvSpPr>
          <p:cNvPr id="2" name="TextBox 1">
            <a:extLst>
              <a:ext uri="{FF2B5EF4-FFF2-40B4-BE49-F238E27FC236}">
                <a16:creationId xmlns:a16="http://schemas.microsoft.com/office/drawing/2014/main" id="{8573D89D-E737-5B3E-95AF-291A39FA2DB7}"/>
              </a:ext>
            </a:extLst>
          </p:cNvPr>
          <p:cNvSpPr txBox="1"/>
          <p:nvPr/>
        </p:nvSpPr>
        <p:spPr>
          <a:xfrm>
            <a:off x="819150" y="1524000"/>
            <a:ext cx="9848850" cy="3693319"/>
          </a:xfrm>
          <a:prstGeom prst="rect">
            <a:avLst/>
          </a:prstGeom>
          <a:noFill/>
        </p:spPr>
        <p:txBody>
          <a:bodyPr wrap="square" rtlCol="0">
            <a:spAutoFit/>
          </a:bodyPr>
          <a:lstStyle/>
          <a:p>
            <a:r>
              <a:rPr lang="en-US" dirty="0"/>
              <a:t>What other data must you add to the combined extract?</a:t>
            </a:r>
          </a:p>
          <a:p>
            <a:pPr marL="342900" indent="-342900">
              <a:buFont typeface="+mj-lt"/>
              <a:buAutoNum type="arabicPeriod"/>
            </a:pPr>
            <a:r>
              <a:rPr lang="en-US" dirty="0"/>
              <a:t>Add all evaluated staff members including their information that started with your district after December 1</a:t>
            </a:r>
            <a:r>
              <a:rPr lang="en-US" baseline="30000" dirty="0"/>
              <a:t>st</a:t>
            </a:r>
          </a:p>
          <a:p>
            <a:r>
              <a:rPr lang="en-US" dirty="0"/>
              <a:t>      Add evaluation ratings if applicable or 00 for fields that are not applicable</a:t>
            </a:r>
          </a:p>
          <a:p>
            <a:endParaRPr lang="en-US" dirty="0"/>
          </a:p>
          <a:p>
            <a:r>
              <a:rPr lang="en-US" dirty="0"/>
              <a:t>2.  Add all Teachers and Special Service Providers Probationary status</a:t>
            </a:r>
          </a:p>
          <a:p>
            <a:r>
              <a:rPr lang="en-US" dirty="0"/>
              <a:t>3.  Add 00 to all Principals Probationary status (since this does not apply to Principals)</a:t>
            </a:r>
          </a:p>
          <a:p>
            <a:pPr marL="342900" indent="-342900">
              <a:buAutoNum type="arabicPeriod" startAt="4"/>
            </a:pPr>
            <a:r>
              <a:rPr lang="en-US" dirty="0"/>
              <a:t>Add valid code for highly effective process data field for all staff members</a:t>
            </a:r>
          </a:p>
          <a:p>
            <a:endParaRPr lang="en-US" dirty="0"/>
          </a:p>
          <a:p>
            <a:r>
              <a:rPr lang="en-US" b="1" dirty="0"/>
              <a:t>Save your combined extract</a:t>
            </a:r>
          </a:p>
          <a:p>
            <a:endParaRPr lang="en-US" dirty="0"/>
          </a:p>
          <a:p>
            <a:endParaRPr lang="en-US" dirty="0"/>
          </a:p>
          <a:p>
            <a:endParaRPr lang="en-US" dirty="0"/>
          </a:p>
        </p:txBody>
      </p:sp>
    </p:spTree>
    <p:extLst>
      <p:ext uri="{BB962C8B-B14F-4D97-AF65-F5344CB8AC3E}">
        <p14:creationId xmlns:p14="http://schemas.microsoft.com/office/powerpoint/2010/main" val="1866572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147544" cy="898524"/>
          </a:xfrm>
        </p:spPr>
        <p:txBody>
          <a:bodyPr>
            <a:normAutofit/>
          </a:bodyPr>
          <a:lstStyle/>
          <a:p>
            <a:r>
              <a:rPr lang="en-US" dirty="0">
                <a:latin typeface="Trebuchet MS" panose="020B0603020202020204" pitchFamily="34" charset="0"/>
              </a:rPr>
              <a:t>Using the Staff Evaluation Combined Extract  complete </a:t>
            </a:r>
            <a:br>
              <a:rPr lang="en-US" dirty="0"/>
            </a:br>
            <a:endParaRPr lang="en-US" dirty="0"/>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3074" name="Picture 2" descr="upload the combined staff evaluation file">
            <a:extLst>
              <a:ext uri="{FF2B5EF4-FFF2-40B4-BE49-F238E27FC236}">
                <a16:creationId xmlns:a16="http://schemas.microsoft.com/office/drawing/2014/main" id="{1699FC1A-263E-7C03-D81A-AFA79D9DB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785812"/>
            <a:ext cx="7315200" cy="52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12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Checking for errors-Interchange level</a:t>
            </a:r>
          </a:p>
        </p:txBody>
      </p:sp>
      <p:pic>
        <p:nvPicPr>
          <p:cNvPr id="3" name="Picture 2" descr="checking for interchange errors">
            <a:extLst>
              <a:ext uri="{FF2B5EF4-FFF2-40B4-BE49-F238E27FC236}">
                <a16:creationId xmlns:a16="http://schemas.microsoft.com/office/drawing/2014/main" id="{5BF93204-0A84-938A-C545-E1C885E01D9E}"/>
              </a:ext>
            </a:extLst>
          </p:cNvPr>
          <p:cNvPicPr>
            <a:picLocks noChangeAspect="1"/>
          </p:cNvPicPr>
          <p:nvPr/>
        </p:nvPicPr>
        <p:blipFill>
          <a:blip r:embed="rId2"/>
          <a:stretch>
            <a:fillRect/>
          </a:stretch>
        </p:blipFill>
        <p:spPr>
          <a:xfrm>
            <a:off x="332873" y="1192800"/>
            <a:ext cx="11232110" cy="2813143"/>
          </a:xfrm>
          <a:prstGeom prst="rect">
            <a:avLst/>
          </a:prstGeom>
        </p:spPr>
      </p:pic>
      <p:pic>
        <p:nvPicPr>
          <p:cNvPr id="6" name="Picture 5" descr="clicking on view details gives you the errors in detail&#10;">
            <a:extLst>
              <a:ext uri="{FF2B5EF4-FFF2-40B4-BE49-F238E27FC236}">
                <a16:creationId xmlns:a16="http://schemas.microsoft.com/office/drawing/2014/main" id="{3DD4BE59-7956-DA0D-2783-5011A18DB8B9}"/>
              </a:ext>
            </a:extLst>
          </p:cNvPr>
          <p:cNvPicPr>
            <a:picLocks noChangeAspect="1"/>
          </p:cNvPicPr>
          <p:nvPr/>
        </p:nvPicPr>
        <p:blipFill>
          <a:blip r:embed="rId3"/>
          <a:stretch>
            <a:fillRect/>
          </a:stretch>
        </p:blipFill>
        <p:spPr>
          <a:xfrm>
            <a:off x="172224" y="3213369"/>
            <a:ext cx="11686903" cy="1458872"/>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3467499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147544" cy="898524"/>
          </a:xfrm>
        </p:spPr>
        <p:txBody>
          <a:bodyPr>
            <a:normAutofit/>
          </a:bodyPr>
          <a:lstStyle/>
          <a:p>
            <a:r>
              <a:rPr lang="en-US" dirty="0">
                <a:latin typeface="Trebuchet MS" panose="020B0603020202020204" pitchFamily="34" charset="0"/>
              </a:rPr>
              <a:t>Correct your errors and upload corrected interchange file</a:t>
            </a:r>
            <a:br>
              <a:rPr lang="en-US" dirty="0"/>
            </a:br>
            <a:endParaRPr lang="en-US" dirty="0"/>
          </a:p>
        </p:txBody>
      </p:sp>
      <p:pic>
        <p:nvPicPr>
          <p:cNvPr id="3" name="Picture 2" descr="upload the corrected staff evaluation interchange file">
            <a:extLst>
              <a:ext uri="{FF2B5EF4-FFF2-40B4-BE49-F238E27FC236}">
                <a16:creationId xmlns:a16="http://schemas.microsoft.com/office/drawing/2014/main" id="{E1AB9C54-F535-52F3-E7AD-E50C0F17D39C}"/>
              </a:ext>
            </a:extLst>
          </p:cNvPr>
          <p:cNvPicPr>
            <a:picLocks noChangeAspect="1"/>
          </p:cNvPicPr>
          <p:nvPr/>
        </p:nvPicPr>
        <p:blipFill>
          <a:blip r:embed="rId2"/>
          <a:stretch>
            <a:fillRect/>
          </a:stretch>
        </p:blipFill>
        <p:spPr>
          <a:xfrm>
            <a:off x="3366782" y="1703155"/>
            <a:ext cx="4483505" cy="3075082"/>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33</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3"/>
              </a:rPr>
              <a:t>staffevaluation@cde.state.co.us</a:t>
            </a:r>
            <a:endParaRPr lang="en-US" dirty="0"/>
          </a:p>
        </p:txBody>
      </p:sp>
    </p:spTree>
    <p:extLst>
      <p:ext uri="{BB962C8B-B14F-4D97-AF65-F5344CB8AC3E}">
        <p14:creationId xmlns:p14="http://schemas.microsoft.com/office/powerpoint/2010/main" val="366959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Creating Staff Evaluation Snapshot</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3" name="Picture 2" descr="click on create snapshot">
            <a:extLst>
              <a:ext uri="{FF2B5EF4-FFF2-40B4-BE49-F238E27FC236}">
                <a16:creationId xmlns:a16="http://schemas.microsoft.com/office/drawing/2014/main" id="{B2B30884-BE20-CA5E-B779-E4F05FE31FA6}"/>
              </a:ext>
            </a:extLst>
          </p:cNvPr>
          <p:cNvPicPr>
            <a:picLocks noChangeAspect="1"/>
          </p:cNvPicPr>
          <p:nvPr/>
        </p:nvPicPr>
        <p:blipFill>
          <a:blip r:embed="rId3"/>
          <a:stretch>
            <a:fillRect/>
          </a:stretch>
        </p:blipFill>
        <p:spPr>
          <a:xfrm>
            <a:off x="3608301" y="4671434"/>
            <a:ext cx="5314286" cy="1152381"/>
          </a:xfrm>
          <a:prstGeom prst="rect">
            <a:avLst/>
          </a:prstGeom>
        </p:spPr>
      </p:pic>
      <p:pic>
        <p:nvPicPr>
          <p:cNvPr id="4098" name="Picture 2" descr="create a staff evaluation snapshot">
            <a:extLst>
              <a:ext uri="{FF2B5EF4-FFF2-40B4-BE49-F238E27FC236}">
                <a16:creationId xmlns:a16="http://schemas.microsoft.com/office/drawing/2014/main" id="{90327E51-7F02-92CC-A9B4-8FFA51D1A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44" y="1034185"/>
            <a:ext cx="10106025" cy="385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755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Checking for errors-snapshot level</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35</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122" name="Picture 2" descr="check for snapshot errors">
            <a:extLst>
              <a:ext uri="{FF2B5EF4-FFF2-40B4-BE49-F238E27FC236}">
                <a16:creationId xmlns:a16="http://schemas.microsoft.com/office/drawing/2014/main" id="{F3FDA307-3BDA-D0D5-14A6-2FD364A68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745456"/>
            <a:ext cx="9763125" cy="4234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ick on view details to see the errors in detail">
            <a:extLst>
              <a:ext uri="{FF2B5EF4-FFF2-40B4-BE49-F238E27FC236}">
                <a16:creationId xmlns:a16="http://schemas.microsoft.com/office/drawing/2014/main" id="{A1AFA5A5-504F-CB08-01FA-D6A5829D2485}"/>
              </a:ext>
            </a:extLst>
          </p:cNvPr>
          <p:cNvPicPr>
            <a:picLocks noChangeAspect="1"/>
          </p:cNvPicPr>
          <p:nvPr/>
        </p:nvPicPr>
        <p:blipFill>
          <a:blip r:embed="rId4"/>
          <a:stretch>
            <a:fillRect/>
          </a:stretch>
        </p:blipFill>
        <p:spPr>
          <a:xfrm>
            <a:off x="1609724" y="3857112"/>
            <a:ext cx="10490997" cy="1663126"/>
          </a:xfrm>
          <a:prstGeom prst="rect">
            <a:avLst/>
          </a:prstGeom>
        </p:spPr>
      </p:pic>
    </p:spTree>
    <p:extLst>
      <p:ext uri="{BB962C8B-B14F-4D97-AF65-F5344CB8AC3E}">
        <p14:creationId xmlns:p14="http://schemas.microsoft.com/office/powerpoint/2010/main" val="1978738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443565" y="205176"/>
            <a:ext cx="11495006" cy="898524"/>
          </a:xfrm>
        </p:spPr>
        <p:txBody>
          <a:bodyPr/>
          <a:lstStyle/>
          <a:p>
            <a:r>
              <a:rPr lang="en-US" dirty="0">
                <a:latin typeface="Trebuchet MS" panose="020B0603020202020204" pitchFamily="34" charset="0"/>
              </a:rPr>
              <a:t>Reminder to create a new snapshot each time to correct your interchange file or files</a:t>
            </a:r>
          </a:p>
        </p:txBody>
      </p:sp>
      <p:sp>
        <p:nvSpPr>
          <p:cNvPr id="2" name="TextBox 1">
            <a:extLst>
              <a:ext uri="{FF2B5EF4-FFF2-40B4-BE49-F238E27FC236}">
                <a16:creationId xmlns:a16="http://schemas.microsoft.com/office/drawing/2014/main" id="{18F8A4F1-18C8-73F2-DE0B-B6ABD7CE7CC4}"/>
              </a:ext>
            </a:extLst>
          </p:cNvPr>
          <p:cNvSpPr txBox="1"/>
          <p:nvPr/>
        </p:nvSpPr>
        <p:spPr>
          <a:xfrm>
            <a:off x="528040" y="1246856"/>
            <a:ext cx="10644027" cy="646331"/>
          </a:xfrm>
          <a:prstGeom prst="rect">
            <a:avLst/>
          </a:prstGeom>
          <a:noFill/>
        </p:spPr>
        <p:txBody>
          <a:bodyPr wrap="square" rtlCol="0">
            <a:spAutoFit/>
          </a:bodyPr>
          <a:lstStyle/>
          <a:p>
            <a:r>
              <a:rPr lang="en-US" dirty="0"/>
              <a:t>When creating a snapshot, Data Pipeline takes a snapshot of your data at the time that you clicked on the create snapshot button.  </a:t>
            </a:r>
          </a:p>
        </p:txBody>
      </p:sp>
      <p:pic>
        <p:nvPicPr>
          <p:cNvPr id="5" name="Picture 2" descr="creating another snapshot">
            <a:extLst>
              <a:ext uri="{FF2B5EF4-FFF2-40B4-BE49-F238E27FC236}">
                <a16:creationId xmlns:a16="http://schemas.microsoft.com/office/drawing/2014/main" id="{750BD0B2-B0AB-6333-C418-D61EAAA53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69" y="1893187"/>
            <a:ext cx="8571513" cy="3551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nce you upload a new file you must create a new snapshot">
            <a:extLst>
              <a:ext uri="{FF2B5EF4-FFF2-40B4-BE49-F238E27FC236}">
                <a16:creationId xmlns:a16="http://schemas.microsoft.com/office/drawing/2014/main" id="{E0DD555F-4757-EE91-24CB-2EED62FD337E}"/>
              </a:ext>
            </a:extLst>
          </p:cNvPr>
          <p:cNvPicPr>
            <a:picLocks noChangeAspect="1"/>
          </p:cNvPicPr>
          <p:nvPr/>
        </p:nvPicPr>
        <p:blipFill>
          <a:blip r:embed="rId3"/>
          <a:stretch>
            <a:fillRect/>
          </a:stretch>
        </p:blipFill>
        <p:spPr>
          <a:xfrm>
            <a:off x="3395679" y="5124264"/>
            <a:ext cx="5314286" cy="1152381"/>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84281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1033760" cy="898524"/>
          </a:xfrm>
        </p:spPr>
        <p:txBody>
          <a:bodyPr>
            <a:normAutofit fontScale="90000"/>
          </a:bodyPr>
          <a:lstStyle/>
          <a:p>
            <a:r>
              <a:rPr lang="en-US" dirty="0">
                <a:latin typeface="Trebuchet MS" panose="020B0603020202020204" pitchFamily="34" charset="0"/>
              </a:rPr>
              <a:t>Once Snapshot is error free-Validate data </a:t>
            </a:r>
            <a:br>
              <a:rPr lang="en-US" dirty="0">
                <a:latin typeface="Trebuchet MS" panose="020B0603020202020204" pitchFamily="34" charset="0"/>
              </a:rPr>
            </a:br>
            <a:r>
              <a:rPr lang="en-US" dirty="0">
                <a:latin typeface="Trebuchet MS" panose="020B0603020202020204" pitchFamily="34" charset="0"/>
              </a:rPr>
              <a:t>	Review your snapshot records using Data Pipeline snapshot extract</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6146" name="Picture 2" descr="download the snapshot records to validate">
            <a:extLst>
              <a:ext uri="{FF2B5EF4-FFF2-40B4-BE49-F238E27FC236}">
                <a16:creationId xmlns:a16="http://schemas.microsoft.com/office/drawing/2014/main" id="{56B7953F-3C47-5C1F-1630-11732A9AE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80" y="1293812"/>
            <a:ext cx="11416147" cy="408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59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2001772" cy="898524"/>
          </a:xfrm>
        </p:spPr>
        <p:txBody>
          <a:bodyPr/>
          <a:lstStyle/>
          <a:p>
            <a:r>
              <a:rPr lang="en-US" dirty="0">
                <a:latin typeface="Trebuchet MS" panose="020B0603020202020204" pitchFamily="34" charset="0"/>
              </a:rPr>
              <a:t>View and or download Staff Evaluation Snapshot records using Cognos (CEDAR)</a:t>
            </a:r>
          </a:p>
        </p:txBody>
      </p:sp>
      <p:pic>
        <p:nvPicPr>
          <p:cNvPr id="3" name="Picture 2" descr="use cognos to pull snapshot records then verify the data is correct">
            <a:extLst>
              <a:ext uri="{FF2B5EF4-FFF2-40B4-BE49-F238E27FC236}">
                <a16:creationId xmlns:a16="http://schemas.microsoft.com/office/drawing/2014/main" id="{2F1AA893-2BD6-BB72-C8E0-9408951C82B2}"/>
              </a:ext>
            </a:extLst>
          </p:cNvPr>
          <p:cNvPicPr>
            <a:picLocks noChangeAspect="1"/>
          </p:cNvPicPr>
          <p:nvPr/>
        </p:nvPicPr>
        <p:blipFill>
          <a:blip r:embed="rId2"/>
          <a:stretch>
            <a:fillRect/>
          </a:stretch>
        </p:blipFill>
        <p:spPr>
          <a:xfrm>
            <a:off x="433215" y="1250510"/>
            <a:ext cx="1866667" cy="4038703"/>
          </a:xfrm>
          <a:prstGeom prst="rect">
            <a:avLst/>
          </a:prstGeom>
        </p:spPr>
      </p:pic>
      <p:pic>
        <p:nvPicPr>
          <p:cNvPr id="6" name="Picture 5" descr="you can download the records in the format of your choice">
            <a:extLst>
              <a:ext uri="{FF2B5EF4-FFF2-40B4-BE49-F238E27FC236}">
                <a16:creationId xmlns:a16="http://schemas.microsoft.com/office/drawing/2014/main" id="{05D34ED3-A191-5D87-C8D1-22977E8CF948}"/>
              </a:ext>
            </a:extLst>
          </p:cNvPr>
          <p:cNvPicPr>
            <a:picLocks noChangeAspect="1"/>
          </p:cNvPicPr>
          <p:nvPr/>
        </p:nvPicPr>
        <p:blipFill>
          <a:blip r:embed="rId3"/>
          <a:stretch>
            <a:fillRect/>
          </a:stretch>
        </p:blipFill>
        <p:spPr>
          <a:xfrm>
            <a:off x="2479320" y="1883455"/>
            <a:ext cx="9279465" cy="4207493"/>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38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1940585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B13DE-BE3E-69D8-8832-38D11C6CBF3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58A809-8A33-2B70-2067-C61E111C92F4}"/>
              </a:ext>
            </a:extLst>
          </p:cNvPr>
          <p:cNvSpPr>
            <a:spLocks noGrp="1"/>
          </p:cNvSpPr>
          <p:nvPr>
            <p:ph type="title"/>
          </p:nvPr>
        </p:nvSpPr>
        <p:spPr>
          <a:xfrm>
            <a:off x="104503" y="205176"/>
            <a:ext cx="11033760" cy="898524"/>
          </a:xfrm>
        </p:spPr>
        <p:txBody>
          <a:bodyPr/>
          <a:lstStyle/>
          <a:p>
            <a:r>
              <a:rPr lang="en-US" dirty="0">
                <a:latin typeface="Trebuchet MS" panose="020B0603020202020204" pitchFamily="34" charset="0"/>
              </a:rPr>
              <a:t>Staff Evaluation Cognos (CEDAR) Reports Available</a:t>
            </a:r>
          </a:p>
        </p:txBody>
      </p:sp>
      <p:sp>
        <p:nvSpPr>
          <p:cNvPr id="4" name="Slide Number Placeholder 3">
            <a:extLst>
              <a:ext uri="{FF2B5EF4-FFF2-40B4-BE49-F238E27FC236}">
                <a16:creationId xmlns:a16="http://schemas.microsoft.com/office/drawing/2014/main" id="{D9245781-248C-C5B3-7006-72FE3020B05D}"/>
              </a:ext>
            </a:extLst>
          </p:cNvPr>
          <p:cNvSpPr>
            <a:spLocks noGrp="1"/>
          </p:cNvSpPr>
          <p:nvPr>
            <p:ph type="sldNum" sz="quarter" idx="12"/>
          </p:nvPr>
        </p:nvSpPr>
        <p:spPr/>
        <p:txBody>
          <a:bodyPr/>
          <a:lstStyle/>
          <a:p>
            <a:fld id="{C479D5F6-EDCB-402A-AC08-4943A1820E8F}" type="slidenum">
              <a:rPr lang="en-US" smtClean="0"/>
              <a:pPr/>
              <a:t>39</a:t>
            </a:fld>
            <a:endParaRPr lang="en-US" dirty="0"/>
          </a:p>
        </p:txBody>
      </p:sp>
      <p:sp>
        <p:nvSpPr>
          <p:cNvPr id="12" name="Content Placeholder 11">
            <a:extLst>
              <a:ext uri="{FF2B5EF4-FFF2-40B4-BE49-F238E27FC236}">
                <a16:creationId xmlns:a16="http://schemas.microsoft.com/office/drawing/2014/main" id="{1A84528A-7D34-95CF-A9E1-01B36E6A6BF5}"/>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016103DE-2B68-2302-8168-54BEC3E95301}"/>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 name="Picture 4" descr="Staff Evaluation Cognos reports available">
            <a:extLst>
              <a:ext uri="{FF2B5EF4-FFF2-40B4-BE49-F238E27FC236}">
                <a16:creationId xmlns:a16="http://schemas.microsoft.com/office/drawing/2014/main" id="{6679AFEC-BEBE-659C-B84C-30125061F71B}"/>
              </a:ext>
            </a:extLst>
          </p:cNvPr>
          <p:cNvPicPr>
            <a:picLocks noChangeAspect="1"/>
          </p:cNvPicPr>
          <p:nvPr/>
        </p:nvPicPr>
        <p:blipFill>
          <a:blip r:embed="rId3"/>
          <a:stretch>
            <a:fillRect/>
          </a:stretch>
        </p:blipFill>
        <p:spPr>
          <a:xfrm>
            <a:off x="997066" y="907311"/>
            <a:ext cx="9705975" cy="5320211"/>
          </a:xfrm>
          <a:prstGeom prst="rect">
            <a:avLst/>
          </a:prstGeom>
        </p:spPr>
      </p:pic>
    </p:spTree>
    <p:extLst>
      <p:ext uri="{BB962C8B-B14F-4D97-AF65-F5344CB8AC3E}">
        <p14:creationId xmlns:p14="http://schemas.microsoft.com/office/powerpoint/2010/main" val="36098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FC9-9688-01E1-4EE6-6838288578D9}"/>
              </a:ext>
            </a:extLst>
          </p:cNvPr>
          <p:cNvSpPr>
            <a:spLocks noGrp="1"/>
          </p:cNvSpPr>
          <p:nvPr>
            <p:ph type="title"/>
          </p:nvPr>
        </p:nvSpPr>
        <p:spPr>
          <a:xfrm>
            <a:off x="443565" y="205176"/>
            <a:ext cx="10818484" cy="898524"/>
          </a:xfrm>
        </p:spPr>
        <p:txBody>
          <a:bodyPr/>
          <a:lstStyle/>
          <a:p>
            <a:r>
              <a:rPr lang="en-US" dirty="0">
                <a:latin typeface="Trebuchet MS" panose="020B0603020202020204" pitchFamily="34" charset="0"/>
              </a:rPr>
              <a:t>Identity Management System (idM) Roles needed for this collection</a:t>
            </a:r>
          </a:p>
        </p:txBody>
      </p:sp>
      <p:sp>
        <p:nvSpPr>
          <p:cNvPr id="3" name="Content Placeholder 2">
            <a:extLst>
              <a:ext uri="{FF2B5EF4-FFF2-40B4-BE49-F238E27FC236}">
                <a16:creationId xmlns:a16="http://schemas.microsoft.com/office/drawing/2014/main" id="{84476BB4-E793-2FBA-9AD6-DAA50B9371B8}"/>
              </a:ext>
            </a:extLst>
          </p:cNvPr>
          <p:cNvSpPr>
            <a:spLocks noGrp="1"/>
          </p:cNvSpPr>
          <p:nvPr>
            <p:ph sz="half" idx="1"/>
          </p:nvPr>
        </p:nvSpPr>
        <p:spPr>
          <a:xfrm>
            <a:off x="838199" y="1520890"/>
            <a:ext cx="10274559" cy="4384928"/>
          </a:xfrm>
        </p:spPr>
        <p:txBody>
          <a:bodyPr/>
          <a:lstStyle/>
          <a:p>
            <a:r>
              <a:rPr lang="en-US" b="1" dirty="0">
                <a:cs typeface="Calibri"/>
              </a:rPr>
              <a:t>Staff Interchange Roles (both 4-digit LEAs and 5 digit AUs):</a:t>
            </a:r>
          </a:p>
          <a:p>
            <a:pPr lvl="1"/>
            <a:r>
              <a:rPr lang="en-US" b="1" dirty="0">
                <a:cs typeface="Calibri" panose="020F0502020204030204" pitchFamily="34" charset="0"/>
              </a:rPr>
              <a:t>STF~ LEAUSER – upload and modify staff interchange files OR</a:t>
            </a:r>
          </a:p>
          <a:p>
            <a:pPr lvl="1"/>
            <a:r>
              <a:rPr lang="en-US" b="1" dirty="0">
                <a:cs typeface="Calibri" panose="020F0502020204030204" pitchFamily="34" charset="0"/>
              </a:rPr>
              <a:t>STF~LEAVIEWER – view (only) staff interchange data</a:t>
            </a:r>
          </a:p>
          <a:p>
            <a:endParaRPr lang="en-US" b="1" dirty="0">
              <a:cs typeface="Calibri" panose="020F0502020204030204" pitchFamily="34" charset="0"/>
            </a:endParaRPr>
          </a:p>
          <a:p>
            <a:r>
              <a:rPr lang="en-US" b="1" dirty="0">
                <a:cs typeface="Calibri"/>
              </a:rPr>
              <a:t>Staff Evaluation Snapshot Roles (only 4-digit LEA codes):</a:t>
            </a:r>
          </a:p>
          <a:p>
            <a:pPr lvl="1"/>
            <a:r>
              <a:rPr lang="en-US" b="1" dirty="0">
                <a:cs typeface="Calibri" panose="020F0502020204030204" pitchFamily="34" charset="0"/>
              </a:rPr>
              <a:t>EVS~LEAAPPROVER – Approves, creates, views Snapshot OR</a:t>
            </a:r>
          </a:p>
          <a:p>
            <a:pPr lvl="1"/>
            <a:r>
              <a:rPr lang="en-US" b="1" dirty="0">
                <a:cs typeface="Calibri" panose="020F0502020204030204" pitchFamily="34" charset="0"/>
              </a:rPr>
              <a:t>EVS~LEAUSER -  creates, views Snapshot OR</a:t>
            </a:r>
          </a:p>
          <a:p>
            <a:pPr lvl="1"/>
            <a:r>
              <a:rPr lang="en-US" b="1" dirty="0">
                <a:cs typeface="Calibri" panose="020F0502020204030204" pitchFamily="34" charset="0"/>
              </a:rPr>
              <a:t>EVS~LEAVIEWER- views snapshot</a:t>
            </a:r>
          </a:p>
          <a:p>
            <a:endParaRPr lang="en-US" dirty="0"/>
          </a:p>
        </p:txBody>
      </p:sp>
      <p:sp>
        <p:nvSpPr>
          <p:cNvPr id="5" name="TextBox 4">
            <a:extLst>
              <a:ext uri="{FF2B5EF4-FFF2-40B4-BE49-F238E27FC236}">
                <a16:creationId xmlns:a16="http://schemas.microsoft.com/office/drawing/2014/main" id="{CCEFF33F-0CEB-5EEF-8757-AFFD039C62B7}"/>
              </a:ext>
            </a:extLst>
          </p:cNvPr>
          <p:cNvSpPr txBox="1"/>
          <p:nvPr/>
        </p:nvSpPr>
        <p:spPr>
          <a:xfrm>
            <a:off x="1163782" y="5019675"/>
            <a:ext cx="9542318" cy="830997"/>
          </a:xfrm>
          <a:prstGeom prst="rect">
            <a:avLst/>
          </a:prstGeom>
          <a:noFill/>
        </p:spPr>
        <p:txBody>
          <a:bodyPr wrap="square" rtlCol="0">
            <a:spAutoFit/>
          </a:bodyPr>
          <a:lstStyle/>
          <a:p>
            <a:pPr algn="ctr"/>
            <a:r>
              <a:rPr lang="en-US" sz="2400" b="1" dirty="0">
                <a:highlight>
                  <a:srgbClr val="00FFFF"/>
                </a:highlight>
                <a:latin typeface="Trebuchet MS" panose="020B0603020202020204" pitchFamily="34" charset="0"/>
              </a:rPr>
              <a:t>A user can only have one role under each main category, or they could get locked out of Data Pipeline</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spTree>
    <p:extLst>
      <p:ext uri="{BB962C8B-B14F-4D97-AF65-F5344CB8AC3E}">
        <p14:creationId xmlns:p14="http://schemas.microsoft.com/office/powerpoint/2010/main" val="499285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3BC1E-2215-4267-31D9-51C8522A719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C90CEF-C7DE-48DA-E809-724EAFE8AF16}"/>
              </a:ext>
            </a:extLst>
          </p:cNvPr>
          <p:cNvSpPr>
            <a:spLocks noGrp="1"/>
          </p:cNvSpPr>
          <p:nvPr>
            <p:ph type="title"/>
          </p:nvPr>
        </p:nvSpPr>
        <p:spPr>
          <a:xfrm>
            <a:off x="104503" y="205176"/>
            <a:ext cx="11033760" cy="898524"/>
          </a:xfrm>
        </p:spPr>
        <p:txBody>
          <a:bodyPr/>
          <a:lstStyle/>
          <a:p>
            <a:r>
              <a:rPr lang="en-US" dirty="0">
                <a:latin typeface="Trebuchet MS" panose="020B0603020202020204" pitchFamily="34" charset="0"/>
              </a:rPr>
              <a:t>Using Other Cognos Reports to Validate your Data</a:t>
            </a:r>
          </a:p>
        </p:txBody>
      </p:sp>
      <p:sp>
        <p:nvSpPr>
          <p:cNvPr id="4" name="Slide Number Placeholder 3">
            <a:extLst>
              <a:ext uri="{FF2B5EF4-FFF2-40B4-BE49-F238E27FC236}">
                <a16:creationId xmlns:a16="http://schemas.microsoft.com/office/drawing/2014/main" id="{B369EDA8-B54D-C05F-8028-CCF05FC7D630}"/>
              </a:ext>
            </a:extLst>
          </p:cNvPr>
          <p:cNvSpPr>
            <a:spLocks noGrp="1"/>
          </p:cNvSpPr>
          <p:nvPr>
            <p:ph type="sldNum" sz="quarter" idx="12"/>
          </p:nvPr>
        </p:nvSpPr>
        <p:spPr/>
        <p:txBody>
          <a:bodyPr/>
          <a:lstStyle/>
          <a:p>
            <a:fld id="{C479D5F6-EDCB-402A-AC08-4943A1820E8F}" type="slidenum">
              <a:rPr lang="en-US" smtClean="0"/>
              <a:pPr/>
              <a:t>40</a:t>
            </a:fld>
            <a:endParaRPr lang="en-US" dirty="0"/>
          </a:p>
        </p:txBody>
      </p:sp>
      <p:sp>
        <p:nvSpPr>
          <p:cNvPr id="12" name="Content Placeholder 11">
            <a:extLst>
              <a:ext uri="{FF2B5EF4-FFF2-40B4-BE49-F238E27FC236}">
                <a16:creationId xmlns:a16="http://schemas.microsoft.com/office/drawing/2014/main" id="{EADAE3E1-FBC2-A28D-473F-A57CAF6F7356}"/>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75B89F4-3ACA-C85B-5980-B8F1A58EE75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3" name="Picture 2" descr="Staff Evalaution Snapshot overall performance ratings Cognos Report">
            <a:extLst>
              <a:ext uri="{FF2B5EF4-FFF2-40B4-BE49-F238E27FC236}">
                <a16:creationId xmlns:a16="http://schemas.microsoft.com/office/drawing/2014/main" id="{7587C7C1-5BE3-BBD2-F861-70495481B30B}"/>
              </a:ext>
            </a:extLst>
          </p:cNvPr>
          <p:cNvPicPr>
            <a:picLocks noChangeAspect="1"/>
          </p:cNvPicPr>
          <p:nvPr/>
        </p:nvPicPr>
        <p:blipFill>
          <a:blip r:embed="rId3"/>
          <a:stretch>
            <a:fillRect/>
          </a:stretch>
        </p:blipFill>
        <p:spPr>
          <a:xfrm>
            <a:off x="1943100" y="982960"/>
            <a:ext cx="8658224" cy="4581423"/>
          </a:xfrm>
          <a:prstGeom prst="rect">
            <a:avLst/>
          </a:prstGeom>
        </p:spPr>
      </p:pic>
    </p:spTree>
    <p:extLst>
      <p:ext uri="{BB962C8B-B14F-4D97-AF65-F5344CB8AC3E}">
        <p14:creationId xmlns:p14="http://schemas.microsoft.com/office/powerpoint/2010/main" val="3539810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a:xfrm>
            <a:off x="104503" y="205176"/>
            <a:ext cx="11033760" cy="898524"/>
          </a:xfrm>
        </p:spPr>
        <p:txBody>
          <a:bodyPr/>
          <a:lstStyle/>
          <a:p>
            <a:r>
              <a:rPr lang="en-US" dirty="0">
                <a:latin typeface="Trebuchet MS" panose="020B0603020202020204" pitchFamily="34" charset="0"/>
              </a:rPr>
              <a:t>Submit data and download signature page</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41</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5" name="Picture 4" descr="submit staff evaluation snapshot data to CDE and download the signature page">
            <a:extLst>
              <a:ext uri="{FF2B5EF4-FFF2-40B4-BE49-F238E27FC236}">
                <a16:creationId xmlns:a16="http://schemas.microsoft.com/office/drawing/2014/main" id="{DF71982C-C12C-0C03-3A95-F7BC4CE579FF}"/>
              </a:ext>
            </a:extLst>
          </p:cNvPr>
          <p:cNvPicPr>
            <a:picLocks noChangeAspect="1"/>
          </p:cNvPicPr>
          <p:nvPr/>
        </p:nvPicPr>
        <p:blipFill>
          <a:blip r:embed="rId3"/>
          <a:stretch>
            <a:fillRect/>
          </a:stretch>
        </p:blipFill>
        <p:spPr>
          <a:xfrm>
            <a:off x="466344" y="1457769"/>
            <a:ext cx="11033760" cy="4259612"/>
          </a:xfrm>
          <a:prstGeom prst="rect">
            <a:avLst/>
          </a:prstGeom>
        </p:spPr>
      </p:pic>
    </p:spTree>
    <p:extLst>
      <p:ext uri="{BB962C8B-B14F-4D97-AF65-F5344CB8AC3E}">
        <p14:creationId xmlns:p14="http://schemas.microsoft.com/office/powerpoint/2010/main" val="1208126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8AAD-5107-8C4B-4C30-5AB09A14E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99F5B-8992-76A9-1025-010B4D463BA6}"/>
              </a:ext>
            </a:extLst>
          </p:cNvPr>
          <p:cNvSpPr>
            <a:spLocks noGrp="1"/>
          </p:cNvSpPr>
          <p:nvPr>
            <p:ph type="ctrTitle"/>
          </p:nvPr>
        </p:nvSpPr>
        <p:spPr/>
        <p:txBody>
          <a:bodyPr>
            <a:normAutofit fontScale="90000"/>
          </a:bodyPr>
          <a:lstStyle/>
          <a:p>
            <a:r>
              <a:rPr lang="en-US" dirty="0">
                <a:latin typeface="Trebuchet MS" panose="020B0603020202020204" pitchFamily="34" charset="0"/>
              </a:rPr>
              <a:t>Reminders and Questions </a:t>
            </a:r>
            <a:br>
              <a:rPr lang="en-US" dirty="0"/>
            </a:br>
            <a:endParaRPr lang="en-US" dirty="0"/>
          </a:p>
        </p:txBody>
      </p:sp>
      <p:sp>
        <p:nvSpPr>
          <p:cNvPr id="4" name="Slide Number Placeholder 3">
            <a:extLst>
              <a:ext uri="{FF2B5EF4-FFF2-40B4-BE49-F238E27FC236}">
                <a16:creationId xmlns:a16="http://schemas.microsoft.com/office/drawing/2014/main" id="{BE1527A1-67E9-8CA5-A18C-B3DFDEEAE1AF}"/>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63232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416C-5F6D-56F7-429A-80FD0A190C25}"/>
              </a:ext>
            </a:extLst>
          </p:cNvPr>
          <p:cNvSpPr>
            <a:spLocks noGrp="1"/>
          </p:cNvSpPr>
          <p:nvPr>
            <p:ph type="title"/>
          </p:nvPr>
        </p:nvSpPr>
        <p:spPr>
          <a:xfrm>
            <a:off x="443565" y="205176"/>
            <a:ext cx="8065168" cy="898524"/>
          </a:xfrm>
        </p:spPr>
        <p:txBody>
          <a:bodyPr vert="horz" lIns="91440" tIns="45720" rIns="91440" bIns="45720" rtlCol="0" anchor="ctr">
            <a:normAutofit/>
          </a:bodyPr>
          <a:lstStyle/>
          <a:p>
            <a:r>
              <a:rPr lang="en-US" dirty="0">
                <a:latin typeface="Trebuchet MS" panose="020B0603020202020204" pitchFamily="34" charset="0"/>
              </a:rPr>
              <a:t>Thank you for joining today!</a:t>
            </a:r>
          </a:p>
        </p:txBody>
      </p:sp>
      <p:graphicFrame>
        <p:nvGraphicFramePr>
          <p:cNvPr id="12" name="TextBox 9" descr="Summer Town Hall Dates&#10;Thursday, June 1st&#10;Thursday, June 15th&#10;Thursday, June 29th&#10;Thursday, July 13th&#10;Thursday, July 27th &#10;Thursday, August 10th &#10;Thursday, August 24th ">
            <a:extLst>
              <a:ext uri="{FF2B5EF4-FFF2-40B4-BE49-F238E27FC236}">
                <a16:creationId xmlns:a16="http://schemas.microsoft.com/office/drawing/2014/main" id="{1AA09EE0-7419-6ED5-4AA1-CC9009509570}"/>
              </a:ext>
            </a:extLst>
          </p:cNvPr>
          <p:cNvGraphicFramePr>
            <a:graphicFrameLocks noGrp="1"/>
          </p:cNvGraphicFramePr>
          <p:nvPr>
            <p:ph sz="half" idx="1"/>
            <p:extLst>
              <p:ext uri="{D42A27DB-BD31-4B8C-83A1-F6EECF244321}">
                <p14:modId xmlns:p14="http://schemas.microsoft.com/office/powerpoint/2010/main" val="1570608590"/>
              </p:ext>
            </p:extLst>
          </p:nvPr>
        </p:nvGraphicFramePr>
        <p:xfrm>
          <a:off x="332873" y="1685925"/>
          <a:ext cx="5576234" cy="4219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8">
            <a:extLst>
              <a:ext uri="{FF2B5EF4-FFF2-40B4-BE49-F238E27FC236}">
                <a16:creationId xmlns:a16="http://schemas.microsoft.com/office/drawing/2014/main" id="{ACA9F59E-C349-9E1E-DAAB-3BFA8BB2BAD6}"/>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7541" r="23601" b="1"/>
          <a:stretch/>
        </p:blipFill>
        <p:spPr bwMode="auto">
          <a:xfrm>
            <a:off x="6515795" y="1554163"/>
            <a:ext cx="4494410" cy="43513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3730712-328A-D55D-1F4E-AFE29CF33EAE}"/>
              </a:ext>
            </a:extLst>
          </p:cNvPr>
          <p:cNvSpPr>
            <a:spLocks noGrp="1"/>
          </p:cNvSpPr>
          <p:nvPr>
            <p:ph type="sldNum" sz="quarter" idx="12"/>
          </p:nvPr>
        </p:nvSpPr>
        <p:spPr>
          <a:xfrm>
            <a:off x="332873" y="6356351"/>
            <a:ext cx="830909" cy="362338"/>
          </a:xfrm>
        </p:spPr>
        <p:txBody>
          <a:bodyPr vert="horz" lIns="91440" tIns="45720" rIns="91440" bIns="45720" rtlCol="0" anchor="ctr">
            <a:normAutofit/>
          </a:bodyPr>
          <a:lstStyle/>
          <a:p>
            <a:fld id="{C479D5F6-EDCB-402A-AC08-4943A1820E8F}" type="slidenum">
              <a:rPr lang="en-US"/>
              <a:pPr/>
              <a:t>43</a:t>
            </a:fld>
            <a:endParaRPr lang="en-US" dirty="0"/>
          </a:p>
        </p:txBody>
      </p:sp>
    </p:spTree>
    <p:extLst>
      <p:ext uri="{BB962C8B-B14F-4D97-AF65-F5344CB8AC3E}">
        <p14:creationId xmlns:p14="http://schemas.microsoft.com/office/powerpoint/2010/main" val="3717000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Questions</a:t>
            </a:r>
          </a:p>
        </p:txBody>
      </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2"/>
              </a:rPr>
              <a:t>staffevaluation@cde.state.co.us</a:t>
            </a:r>
            <a:endParaRPr lang="en-US" dirty="0"/>
          </a:p>
        </p:txBody>
      </p:sp>
      <p:pic>
        <p:nvPicPr>
          <p:cNvPr id="3" name="Picture 2" descr="questions you have">
            <a:extLst>
              <a:ext uri="{FF2B5EF4-FFF2-40B4-BE49-F238E27FC236}">
                <a16:creationId xmlns:a16="http://schemas.microsoft.com/office/drawing/2014/main" id="{207BB84C-25F5-2747-3707-8CA45EFA7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183" y="1989809"/>
            <a:ext cx="5543550" cy="2878382"/>
          </a:xfrm>
          <a:prstGeom prst="rect">
            <a:avLst/>
          </a:prstGeom>
        </p:spPr>
      </p:pic>
    </p:spTree>
    <p:extLst>
      <p:ext uri="{BB962C8B-B14F-4D97-AF65-F5344CB8AC3E}">
        <p14:creationId xmlns:p14="http://schemas.microsoft.com/office/powerpoint/2010/main" val="3847030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482D-B401-3FBC-9862-65B8439D637D}"/>
              </a:ext>
            </a:extLst>
          </p:cNvPr>
          <p:cNvSpPr>
            <a:spLocks noGrp="1"/>
          </p:cNvSpPr>
          <p:nvPr>
            <p:ph type="title"/>
          </p:nvPr>
        </p:nvSpPr>
        <p:spPr>
          <a:xfrm>
            <a:off x="155447" y="237745"/>
            <a:ext cx="8896085" cy="1197864"/>
          </a:xfrm>
        </p:spPr>
        <p:txBody>
          <a:bodyPr/>
          <a:lstStyle/>
          <a:p>
            <a:r>
              <a:rPr lang="en-US" dirty="0">
                <a:latin typeface="Trebuchet MS" panose="020B0603020202020204" pitchFamily="34" charset="0"/>
              </a:rPr>
              <a:t>Questions &amp; Resources:</a:t>
            </a:r>
            <a:br>
              <a:rPr lang="en-US" dirty="0">
                <a:latin typeface="Trebuchet MS" panose="020B0603020202020204" pitchFamily="34" charset="0"/>
              </a:rPr>
            </a:br>
            <a:r>
              <a:rPr lang="en-US" dirty="0">
                <a:latin typeface="Trebuchet MS" panose="020B0603020202020204" pitchFamily="34" charset="0"/>
              </a:rPr>
              <a:t>Staff Evaluation Snapshot Collection</a:t>
            </a:r>
          </a:p>
        </p:txBody>
      </p:sp>
      <p:sp>
        <p:nvSpPr>
          <p:cNvPr id="5" name="Content Placeholder 4">
            <a:extLst>
              <a:ext uri="{FF2B5EF4-FFF2-40B4-BE49-F238E27FC236}">
                <a16:creationId xmlns:a16="http://schemas.microsoft.com/office/drawing/2014/main" id="{6C99DE1B-230B-F674-201C-63770ADF302C}"/>
              </a:ext>
            </a:extLst>
          </p:cNvPr>
          <p:cNvSpPr>
            <a:spLocks noGrp="1"/>
          </p:cNvSpPr>
          <p:nvPr>
            <p:ph sz="quarter" idx="13"/>
          </p:nvPr>
        </p:nvSpPr>
        <p:spPr/>
        <p:txBody>
          <a:bodyPr>
            <a:normAutofit/>
          </a:bodyPr>
          <a:lstStyle/>
          <a:p>
            <a:r>
              <a:rPr lang="en-US" sz="2800" dirty="0">
                <a:latin typeface="Trebuchet MS" panose="020B0603020202020204" pitchFamily="34" charset="0"/>
              </a:rPr>
              <a:t>Staff Evaluation Snapshot Collection</a:t>
            </a:r>
          </a:p>
          <a:p>
            <a:r>
              <a:rPr lang="en-US" sz="2800" dirty="0">
                <a:latin typeface="Trebuchet MS" panose="020B0603020202020204" pitchFamily="34" charset="0"/>
                <a:hlinkClick r:id="rId2"/>
              </a:rPr>
              <a:t>StaffEvaluation@cde.state.co.us</a:t>
            </a:r>
            <a:endParaRPr lang="en-US" sz="2800" dirty="0">
              <a:latin typeface="Trebuchet MS" panose="020B0603020202020204" pitchFamily="34" charset="0"/>
            </a:endParaRPr>
          </a:p>
          <a:p>
            <a:r>
              <a:rPr lang="en-US" sz="2800" dirty="0">
                <a:latin typeface="Trebuchet MS" panose="020B0603020202020204" pitchFamily="34" charset="0"/>
              </a:rPr>
              <a:t>Dawna Gudka</a:t>
            </a:r>
          </a:p>
          <a:p>
            <a:r>
              <a:rPr lang="en-US" sz="2800" dirty="0">
                <a:latin typeface="Trebuchet MS" panose="020B0603020202020204" pitchFamily="34" charset="0"/>
              </a:rPr>
              <a:t>(303) 598-7901</a:t>
            </a:r>
          </a:p>
        </p:txBody>
      </p:sp>
      <p:sp>
        <p:nvSpPr>
          <p:cNvPr id="4" name="Slide Number Placeholder 3">
            <a:extLst>
              <a:ext uri="{FF2B5EF4-FFF2-40B4-BE49-F238E27FC236}">
                <a16:creationId xmlns:a16="http://schemas.microsoft.com/office/drawing/2014/main" id="{6B14A653-CC7A-8988-FE35-1125F547FA71}"/>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48560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C6113-C20C-A6F2-B1E3-78BCC5813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FB736-893C-1DAF-7E67-412CA356B2CC}"/>
              </a:ext>
            </a:extLst>
          </p:cNvPr>
          <p:cNvSpPr>
            <a:spLocks noGrp="1"/>
          </p:cNvSpPr>
          <p:nvPr>
            <p:ph type="ctrTitle"/>
          </p:nvPr>
        </p:nvSpPr>
        <p:spPr>
          <a:xfrm>
            <a:off x="585627" y="2595716"/>
            <a:ext cx="10952252" cy="1061884"/>
          </a:xfrm>
        </p:spPr>
        <p:txBody>
          <a:bodyPr>
            <a:normAutofit fontScale="90000"/>
          </a:bodyPr>
          <a:lstStyle/>
          <a:p>
            <a:r>
              <a:rPr lang="en-US" dirty="0">
                <a:latin typeface="Trebuchet MS" panose="020B0603020202020204" pitchFamily="34" charset="0"/>
              </a:rPr>
              <a:t>Why did the Staff Evaluation data get moved to this collection in 2022-2023 school year?</a:t>
            </a:r>
          </a:p>
        </p:txBody>
      </p:sp>
      <p:sp>
        <p:nvSpPr>
          <p:cNvPr id="4" name="Slide Number Placeholder 3">
            <a:extLst>
              <a:ext uri="{FF2B5EF4-FFF2-40B4-BE49-F238E27FC236}">
                <a16:creationId xmlns:a16="http://schemas.microsoft.com/office/drawing/2014/main" id="{F95C2FA2-BC8F-CFEE-331F-0FD3627CC188}"/>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87402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lstStyle/>
          <a:p>
            <a:r>
              <a:rPr lang="en-US" dirty="0">
                <a:latin typeface="Trebuchet MS" panose="020B0603020202020204" pitchFamily="34" charset="0"/>
              </a:rPr>
              <a:t>Why is the data collected?</a:t>
            </a:r>
            <a:br>
              <a:rPr lang="en-US" dirty="0">
                <a:latin typeface="Trebuchet MS" panose="020B0603020202020204" pitchFamily="34" charset="0"/>
              </a:rPr>
            </a:br>
            <a:r>
              <a:rPr lang="en-US" dirty="0">
                <a:latin typeface="Trebuchet MS" panose="020B0603020202020204" pitchFamily="34" charset="0"/>
              </a:rPr>
              <a:t>SB22-070</a:t>
            </a:r>
          </a:p>
        </p:txBody>
      </p:sp>
      <p:grpSp>
        <p:nvGrpSpPr>
          <p:cNvPr id="10" name="Group 9" descr="House Bill 22-070">
            <a:extLst>
              <a:ext uri="{FF2B5EF4-FFF2-40B4-BE49-F238E27FC236}">
                <a16:creationId xmlns:a16="http://schemas.microsoft.com/office/drawing/2014/main" id="{10E11E62-A6C6-D418-E56D-09046F01B492}"/>
              </a:ext>
            </a:extLst>
          </p:cNvPr>
          <p:cNvGrpSpPr/>
          <p:nvPr/>
        </p:nvGrpSpPr>
        <p:grpSpPr>
          <a:xfrm>
            <a:off x="667820" y="2087259"/>
            <a:ext cx="10280088" cy="2933494"/>
            <a:chOff x="1377325" y="4403047"/>
            <a:chExt cx="6306430" cy="1897934"/>
          </a:xfrm>
        </p:grpSpPr>
        <p:pic>
          <p:nvPicPr>
            <p:cNvPr id="11" name="Picture 10">
              <a:extLst>
                <a:ext uri="{FF2B5EF4-FFF2-40B4-BE49-F238E27FC236}">
                  <a16:creationId xmlns:a16="http://schemas.microsoft.com/office/drawing/2014/main" id="{2629C6B9-35DD-2ECD-B8B6-B418BC90EA99}"/>
                </a:ext>
              </a:extLst>
            </p:cNvPr>
            <p:cNvPicPr>
              <a:picLocks noChangeAspect="1"/>
            </p:cNvPicPr>
            <p:nvPr/>
          </p:nvPicPr>
          <p:blipFill>
            <a:blip r:embed="rId2"/>
            <a:stretch>
              <a:fillRect/>
            </a:stretch>
          </p:blipFill>
          <p:spPr>
            <a:xfrm>
              <a:off x="1377325" y="5119716"/>
              <a:ext cx="6306430" cy="1181265"/>
            </a:xfrm>
            <a:prstGeom prst="rect">
              <a:avLst/>
            </a:prstGeom>
          </p:spPr>
        </p:pic>
        <p:pic>
          <p:nvPicPr>
            <p:cNvPr id="14" name="Picture 13">
              <a:extLst>
                <a:ext uri="{FF2B5EF4-FFF2-40B4-BE49-F238E27FC236}">
                  <a16:creationId xmlns:a16="http://schemas.microsoft.com/office/drawing/2014/main" id="{8885C9FF-C396-1422-63AA-78552312E182}"/>
                </a:ext>
              </a:extLst>
            </p:cNvPr>
            <p:cNvPicPr>
              <a:picLocks noChangeAspect="1"/>
            </p:cNvPicPr>
            <p:nvPr/>
          </p:nvPicPr>
          <p:blipFill>
            <a:blip r:embed="rId3"/>
            <a:stretch>
              <a:fillRect/>
            </a:stretch>
          </p:blipFill>
          <p:spPr>
            <a:xfrm>
              <a:off x="1377325" y="4403047"/>
              <a:ext cx="6306430" cy="847843"/>
            </a:xfrm>
            <a:prstGeom prst="rect">
              <a:avLst/>
            </a:prstGeom>
          </p:spPr>
        </p:pic>
      </p:grpSp>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4"/>
              </a:rPr>
              <a:t>staffevaluation@cde.state.co.us</a:t>
            </a:r>
            <a:endParaRPr lang="en-US" dirty="0"/>
          </a:p>
        </p:txBody>
      </p:sp>
    </p:spTree>
    <p:extLst>
      <p:ext uri="{BB962C8B-B14F-4D97-AF65-F5344CB8AC3E}">
        <p14:creationId xmlns:p14="http://schemas.microsoft.com/office/powerpoint/2010/main" val="66100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25088-FEC0-A02E-A558-AD2D7ADA5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FB9BD-47DC-1484-BDA9-C081A11FFA52}"/>
              </a:ext>
            </a:extLst>
          </p:cNvPr>
          <p:cNvSpPr>
            <a:spLocks noGrp="1"/>
          </p:cNvSpPr>
          <p:nvPr>
            <p:ph type="ctrTitle"/>
          </p:nvPr>
        </p:nvSpPr>
        <p:spPr>
          <a:xfrm>
            <a:off x="585627" y="2595716"/>
            <a:ext cx="10952252" cy="1061884"/>
          </a:xfrm>
        </p:spPr>
        <p:txBody>
          <a:bodyPr>
            <a:normAutofit/>
          </a:bodyPr>
          <a:lstStyle/>
          <a:p>
            <a:r>
              <a:rPr lang="en-US" dirty="0">
                <a:latin typeface="Trebuchet MS" panose="020B0603020202020204" pitchFamily="34" charset="0"/>
              </a:rPr>
              <a:t>Published Data</a:t>
            </a:r>
          </a:p>
        </p:txBody>
      </p:sp>
      <p:sp>
        <p:nvSpPr>
          <p:cNvPr id="4" name="Slide Number Placeholder 3">
            <a:extLst>
              <a:ext uri="{FF2B5EF4-FFF2-40B4-BE49-F238E27FC236}">
                <a16:creationId xmlns:a16="http://schemas.microsoft.com/office/drawing/2014/main" id="{03FD5A65-9F5E-807D-741B-36989368366E}"/>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181528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D6915-ADC1-CC9C-B8CD-CA384A60C558}"/>
              </a:ext>
            </a:extLst>
          </p:cNvPr>
          <p:cNvSpPr>
            <a:spLocks noGrp="1"/>
          </p:cNvSpPr>
          <p:nvPr>
            <p:ph type="title"/>
          </p:nvPr>
        </p:nvSpPr>
        <p:spPr/>
        <p:txBody>
          <a:bodyPr>
            <a:normAutofit fontScale="90000"/>
          </a:bodyPr>
          <a:lstStyle/>
          <a:p>
            <a:r>
              <a:rPr lang="en-US" b="1" dirty="0">
                <a:latin typeface="Trebuchet MS" panose="020B0603020202020204" pitchFamily="34" charset="0"/>
                <a:hlinkClick r:id="rId4">
                  <a:extLst>
                    <a:ext uri="{A12FA001-AC4F-418D-AE19-62706E023703}">
                      <ahyp:hlinkClr xmlns:ahyp="http://schemas.microsoft.com/office/drawing/2018/hyperlinkcolor" val="tx"/>
                    </a:ext>
                  </a:extLst>
                </a:hlinkClick>
              </a:rPr>
              <a:t>Published Data</a:t>
            </a:r>
            <a:br>
              <a:rPr lang="en-US" b="1" dirty="0">
                <a:latin typeface="Trebuchet MS" panose="020B0603020202020204" pitchFamily="34" charset="0"/>
              </a:rPr>
            </a:br>
            <a:r>
              <a:rPr lang="en-US" b="1" dirty="0">
                <a:latin typeface="Trebuchet MS" panose="020B0603020202020204" pitchFamily="34" charset="0"/>
              </a:rPr>
              <a:t>	</a:t>
            </a:r>
            <a:r>
              <a:rPr lang="en-US" sz="2800" b="1" dirty="0">
                <a:solidFill>
                  <a:schemeClr val="bg1"/>
                </a:solidFill>
                <a:latin typeface="Trebuchet MS" panose="020B0603020202020204" pitchFamily="34" charset="0"/>
                <a:hlinkClick r:id="rId5">
                  <a:extLst>
                    <a:ext uri="{A12FA001-AC4F-418D-AE19-62706E023703}">
                      <ahyp:hlinkClr xmlns:ahyp="http://schemas.microsoft.com/office/drawing/2018/hyperlinkcolor" val="tx"/>
                    </a:ext>
                  </a:extLst>
                </a:hlinkClick>
              </a:rPr>
              <a:t>Educator View</a:t>
            </a:r>
            <a:br>
              <a:rPr lang="en-US" sz="2800" b="1" dirty="0">
                <a:solidFill>
                  <a:schemeClr val="bg1"/>
                </a:solidFill>
                <a:latin typeface="Trebuchet MS" panose="020B0603020202020204" pitchFamily="34" charset="0"/>
              </a:rPr>
            </a:br>
            <a:br>
              <a:rPr lang="en-US" b="1" dirty="0">
                <a:latin typeface="Trebuchet MS" panose="020B0603020202020204" pitchFamily="34" charset="0"/>
              </a:rPr>
            </a:br>
            <a:endParaRPr lang="en-US" b="1" dirty="0">
              <a:latin typeface="Trebuchet MS" panose="020B0603020202020204" pitchFamily="34" charset="0"/>
            </a:endParaRPr>
          </a:p>
        </p:txBody>
      </p:sp>
      <p:pic>
        <p:nvPicPr>
          <p:cNvPr id="5" name="Video 3" descr="Video of website">
            <a:hlinkClick r:id="" action="ppaction://media"/>
            <a:extLst>
              <a:ext uri="{FF2B5EF4-FFF2-40B4-BE49-F238E27FC236}">
                <a16:creationId xmlns:a16="http://schemas.microsoft.com/office/drawing/2014/main" id="{E83BC0AD-4359-D9E8-6F4D-E9CC45C205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00" y="1352908"/>
            <a:ext cx="12076404" cy="4754235"/>
          </a:xfrm>
          <a:prstGeom prst="rect">
            <a:avLst/>
          </a:prstGeom>
        </p:spPr>
      </p:pic>
      <p:sp>
        <p:nvSpPr>
          <p:cNvPr id="4" name="Slide Number Placeholder 3">
            <a:extLst>
              <a:ext uri="{FF2B5EF4-FFF2-40B4-BE49-F238E27FC236}">
                <a16:creationId xmlns:a16="http://schemas.microsoft.com/office/drawing/2014/main" id="{0881A05E-6BDD-F77F-1AEC-FBD7A828E21E}"/>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
        <p:nvSpPr>
          <p:cNvPr id="12" name="Content Placeholder 11">
            <a:extLst>
              <a:ext uri="{FF2B5EF4-FFF2-40B4-BE49-F238E27FC236}">
                <a16:creationId xmlns:a16="http://schemas.microsoft.com/office/drawing/2014/main" id="{030BD77E-E0F2-8095-CE7C-11535337AFBC}"/>
              </a:ext>
            </a:extLst>
          </p:cNvPr>
          <p:cNvSpPr>
            <a:spLocks noGrp="1"/>
          </p:cNvSpPr>
          <p:nvPr>
            <p:ph sz="quarter" idx="15"/>
          </p:nvPr>
        </p:nvSpPr>
        <p:spPr/>
        <p:txBody>
          <a:bodyPr/>
          <a:lstStyle/>
          <a:p>
            <a:r>
              <a:rPr lang="en-US" dirty="0"/>
              <a:t>Staff Evaluation Snapshot Collection</a:t>
            </a:r>
          </a:p>
        </p:txBody>
      </p:sp>
      <p:sp>
        <p:nvSpPr>
          <p:cNvPr id="13" name="Content Placeholder 12">
            <a:extLst>
              <a:ext uri="{FF2B5EF4-FFF2-40B4-BE49-F238E27FC236}">
                <a16:creationId xmlns:a16="http://schemas.microsoft.com/office/drawing/2014/main" id="{E86FD73D-7F03-EF6F-A1CF-E7FEDAB2146E}"/>
              </a:ext>
            </a:extLst>
          </p:cNvPr>
          <p:cNvSpPr>
            <a:spLocks noGrp="1"/>
          </p:cNvSpPr>
          <p:nvPr>
            <p:ph sz="quarter" idx="16"/>
          </p:nvPr>
        </p:nvSpPr>
        <p:spPr/>
        <p:txBody>
          <a:bodyPr/>
          <a:lstStyle/>
          <a:p>
            <a:r>
              <a:rPr lang="en-US" dirty="0">
                <a:hlinkClick r:id="rId7"/>
              </a:rPr>
              <a:t>staffevaluation@cde.state.co.us</a:t>
            </a:r>
            <a:endParaRPr lang="en-US" dirty="0"/>
          </a:p>
        </p:txBody>
      </p:sp>
    </p:spTree>
    <p:extLst>
      <p:ext uri="{BB962C8B-B14F-4D97-AF65-F5344CB8AC3E}">
        <p14:creationId xmlns:p14="http://schemas.microsoft.com/office/powerpoint/2010/main" val="1334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B1F9-197D-1644-7195-08326A23A2EF}"/>
              </a:ext>
            </a:extLst>
          </p:cNvPr>
          <p:cNvSpPr>
            <a:spLocks noGrp="1"/>
          </p:cNvSpPr>
          <p:nvPr>
            <p:ph type="ctrTitle"/>
          </p:nvPr>
        </p:nvSpPr>
        <p:spPr>
          <a:xfrm>
            <a:off x="585627" y="2595716"/>
            <a:ext cx="10952252" cy="1061884"/>
          </a:xfrm>
        </p:spPr>
        <p:txBody>
          <a:bodyPr>
            <a:normAutofit fontScale="90000"/>
          </a:bodyPr>
          <a:lstStyle/>
          <a:p>
            <a:r>
              <a:rPr lang="en-US" dirty="0">
                <a:latin typeface="Trebuchet MS" panose="020B0603020202020204" pitchFamily="34" charset="0"/>
              </a:rPr>
              <a:t>CDE Website, Data Pipeline Collections overview &amp;      Staff Evaluation Snapshot Collection Resources</a:t>
            </a:r>
          </a:p>
        </p:txBody>
      </p:sp>
      <p:sp>
        <p:nvSpPr>
          <p:cNvPr id="4" name="Slide Number Placeholder 3">
            <a:extLst>
              <a:ext uri="{FF2B5EF4-FFF2-40B4-BE49-F238E27FC236}">
                <a16:creationId xmlns:a16="http://schemas.microsoft.com/office/drawing/2014/main" id="{06471261-0A1B-4545-E832-F95978EF1B01}"/>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587239845"/>
      </p:ext>
    </p:extLst>
  </p:cSld>
  <p:clrMapOvr>
    <a:masterClrMapping/>
  </p:clrMapOvr>
</p:sld>
</file>

<file path=ppt/theme/theme1.xml><?xml version="1.0" encoding="utf-8"?>
<a:theme xmlns:a="http://schemas.openxmlformats.org/drawingml/2006/main" name="Office Theme">
  <a:themeElements>
    <a:clrScheme name="CDE Blue Green">
      <a:dk1>
        <a:sysClr val="windowText" lastClr="000000"/>
      </a:dk1>
      <a:lt1>
        <a:sysClr val="window" lastClr="FFFFFF"/>
      </a:lt1>
      <a:dk2>
        <a:srgbClr val="5D6770"/>
      </a:dk2>
      <a:lt2>
        <a:srgbClr val="90C8E7"/>
      </a:lt2>
      <a:accent1>
        <a:srgbClr val="232C67"/>
      </a:accent1>
      <a:accent2>
        <a:srgbClr val="235E39"/>
      </a:accent2>
      <a:accent3>
        <a:srgbClr val="26B351"/>
      </a:accent3>
      <a:accent4>
        <a:srgbClr val="825474"/>
      </a:accent4>
      <a:accent5>
        <a:srgbClr val="7C98AC"/>
      </a:accent5>
      <a:accent6>
        <a:srgbClr val="D2D3D3"/>
      </a:accent6>
      <a:hlink>
        <a:srgbClr val="0070C0"/>
      </a:hlink>
      <a:folHlink>
        <a:srgbClr val="F8B33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SharedWithUsers xmlns="ca9d521c-8764-4bcd-84f1-6f7ce6ca6a96">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EFFB8263-E116-4610-9B9F-0E82FA1493E2}">
  <ds:schemaRefs>
    <ds:schemaRef ds:uri="http://www.w3.org/XML/1998/namespace"/>
    <ds:schemaRef ds:uri="http://schemas.microsoft.com/office/infopath/2007/PartnerControls"/>
    <ds:schemaRef ds:uri="bc40707f-cb8f-4308-a0fa-e8b9892ba0e0"/>
    <ds:schemaRef ds:uri="d6f26f20-519b-4562-8bc0-73fac9d5e456"/>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http://purl.org/dc/dcmitype/"/>
    <ds:schemaRef ds:uri="ca9d521c-8764-4bcd-84f1-6f7ce6ca6a96"/>
    <ds:schemaRef ds:uri="9b639f00-c663-4db8-9f2d-5e59e4353b4b"/>
  </ds:schemaRefs>
</ds:datastoreItem>
</file>

<file path=customXml/itemProps3.xml><?xml version="1.0" encoding="utf-8"?>
<ds:datastoreItem xmlns:ds="http://schemas.openxmlformats.org/officeDocument/2006/customXml" ds:itemID="{A896F067-184E-41E9-800B-0E95B8C2C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1527</TotalTime>
  <Words>1610</Words>
  <Application>Microsoft Office PowerPoint</Application>
  <PresentationFormat>Widescreen</PresentationFormat>
  <Paragraphs>273</Paragraphs>
  <Slides>45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Museo Slab 500</vt:lpstr>
      <vt:lpstr>Trebuchet MS</vt:lpstr>
      <vt:lpstr>Wingdings</vt:lpstr>
      <vt:lpstr>Office Theme</vt:lpstr>
      <vt:lpstr>Staff Evaluation Snapshot  Collection Training  Dawna Gudka-Collection lead </vt:lpstr>
      <vt:lpstr>Today’s Agenda  </vt:lpstr>
      <vt:lpstr>Identity Management System  (IdM) Roles</vt:lpstr>
      <vt:lpstr>Identity Management System (idM) Roles needed for this collection</vt:lpstr>
      <vt:lpstr>Why did the Staff Evaluation data get moved to this collection in 2022-2023 school year?</vt:lpstr>
      <vt:lpstr>Why is the data collected? SB22-070</vt:lpstr>
      <vt:lpstr>Published Data</vt:lpstr>
      <vt:lpstr>Published Data  Educator View  </vt:lpstr>
      <vt:lpstr>CDE Website, Data Pipeline Collections overview &amp;      Staff Evaluation Snapshot Collection Resources</vt:lpstr>
      <vt:lpstr>Staff Evaluation Timeline</vt:lpstr>
      <vt:lpstr>Data Pipeline Bookmark suggestions</vt:lpstr>
      <vt:lpstr>Staff Evaluation Snapshot Collection Resources</vt:lpstr>
      <vt:lpstr>File Layout</vt:lpstr>
      <vt:lpstr>Collection Recommendations </vt:lpstr>
      <vt:lpstr>Collection Recommendations-Get it completed early</vt:lpstr>
      <vt:lpstr>Evaluation Data Collected  </vt:lpstr>
      <vt:lpstr>Evaluations for Teachers</vt:lpstr>
      <vt:lpstr>Evaluations for Special Service Providers</vt:lpstr>
      <vt:lpstr>Evaluations for Principals</vt:lpstr>
      <vt:lpstr>Data Pipeline Process </vt:lpstr>
      <vt:lpstr>What makes up the Staff Evaluation Snapshot</vt:lpstr>
      <vt:lpstr>Staff Profile Interchange file upload</vt:lpstr>
      <vt:lpstr>Staff Profile Interchange file-checking for errors</vt:lpstr>
      <vt:lpstr>Staff Evaluation   Pull your staff evaluation interchange file from your staff system</vt:lpstr>
      <vt:lpstr>Staff Evaluation-Steps for Exporting Staff Evaluation file from COPMS-RANDA</vt:lpstr>
      <vt:lpstr>Staff Evaluation COPMS (Randa) Extract</vt:lpstr>
      <vt:lpstr>Staff Evaluation interchange file upload</vt:lpstr>
      <vt:lpstr>Optional Extract Process  Strongly suggest this process if your LEA uses COPMS (RANDA)</vt:lpstr>
      <vt:lpstr>Staff Evaluation completed file</vt:lpstr>
      <vt:lpstr>What needs to be added to the combined file before I upload the file?</vt:lpstr>
      <vt:lpstr>Using the Staff Evaluation Combined Extract  complete  </vt:lpstr>
      <vt:lpstr>Checking for errors-Interchange level</vt:lpstr>
      <vt:lpstr>Correct your errors and upload corrected interchange file </vt:lpstr>
      <vt:lpstr>Creating Staff Evaluation Snapshot</vt:lpstr>
      <vt:lpstr>Checking for errors-snapshot level</vt:lpstr>
      <vt:lpstr>Reminder to create a new snapshot each time to correct your interchange file or files</vt:lpstr>
      <vt:lpstr>Once Snapshot is error free-Validate data   Review your snapshot records using Data Pipeline snapshot extract</vt:lpstr>
      <vt:lpstr>View and or download Staff Evaluation Snapshot records using Cognos (CEDAR)</vt:lpstr>
      <vt:lpstr>Staff Evaluation Cognos (CEDAR) Reports Available</vt:lpstr>
      <vt:lpstr>Using Other Cognos Reports to Validate your Data</vt:lpstr>
      <vt:lpstr>Submit data and download signature page</vt:lpstr>
      <vt:lpstr>Reminders and Questions  </vt:lpstr>
      <vt:lpstr>Thank you for joining today!</vt:lpstr>
      <vt:lpstr>Questions</vt:lpstr>
      <vt:lpstr>Questions &amp; Resources: Staff Evaluation Snapshot Collection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Tribbett, Jessica</cp:lastModifiedBy>
  <cp:revision>31</cp:revision>
  <dcterms:created xsi:type="dcterms:W3CDTF">2019-06-25T17:30:52Z</dcterms:created>
  <dcterms:modified xsi:type="dcterms:W3CDTF">2025-04-24T16:31:34Z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y fmtid="{D5CDD505-2E9C-101B-9397-08002B2CF9AE}" pid="4" name="Order">
    <vt:lpwstr>18700.0000000000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