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118"/>
  </p:notesMasterIdLst>
  <p:sldIdLst>
    <p:sldId id="256" r:id="rId5"/>
    <p:sldId id="5299" r:id="rId6"/>
    <p:sldId id="277" r:id="rId7"/>
    <p:sldId id="5288" r:id="rId8"/>
    <p:sldId id="5289" r:id="rId9"/>
    <p:sldId id="5287" r:id="rId10"/>
    <p:sldId id="3353" r:id="rId11"/>
    <p:sldId id="3113" r:id="rId12"/>
    <p:sldId id="3374" r:id="rId13"/>
    <p:sldId id="3375" r:id="rId14"/>
    <p:sldId id="3376" r:id="rId15"/>
    <p:sldId id="3377" r:id="rId16"/>
    <p:sldId id="3378" r:id="rId17"/>
    <p:sldId id="3379" r:id="rId18"/>
    <p:sldId id="3319" r:id="rId19"/>
    <p:sldId id="3081" r:id="rId20"/>
    <p:sldId id="5290" r:id="rId21"/>
    <p:sldId id="5300" r:id="rId22"/>
    <p:sldId id="280" r:id="rId23"/>
    <p:sldId id="281" r:id="rId24"/>
    <p:sldId id="263" r:id="rId25"/>
    <p:sldId id="5301" r:id="rId26"/>
    <p:sldId id="5302" r:id="rId27"/>
    <p:sldId id="3373" r:id="rId28"/>
    <p:sldId id="285" r:id="rId29"/>
    <p:sldId id="5333" r:id="rId30"/>
    <p:sldId id="5291" r:id="rId31"/>
    <p:sldId id="5329" r:id="rId32"/>
    <p:sldId id="5330" r:id="rId33"/>
    <p:sldId id="5331" r:id="rId34"/>
    <p:sldId id="5332" r:id="rId35"/>
    <p:sldId id="3085" r:id="rId36"/>
    <p:sldId id="5295" r:id="rId37"/>
    <p:sldId id="5298" r:id="rId38"/>
    <p:sldId id="5303" r:id="rId39"/>
    <p:sldId id="5304" r:id="rId40"/>
    <p:sldId id="5305" r:id="rId41"/>
    <p:sldId id="5334" r:id="rId42"/>
    <p:sldId id="5325" r:id="rId43"/>
    <p:sldId id="5335" r:id="rId44"/>
    <p:sldId id="5336" r:id="rId45"/>
    <p:sldId id="3362" r:id="rId46"/>
    <p:sldId id="5286" r:id="rId47"/>
    <p:sldId id="5338" r:id="rId48"/>
    <p:sldId id="3361" r:id="rId49"/>
    <p:sldId id="5267" r:id="rId50"/>
    <p:sldId id="5271" r:id="rId51"/>
    <p:sldId id="5306" r:id="rId52"/>
    <p:sldId id="283" r:id="rId53"/>
    <p:sldId id="5307" r:id="rId54"/>
    <p:sldId id="5339" r:id="rId55"/>
    <p:sldId id="5340" r:id="rId56"/>
    <p:sldId id="5308" r:id="rId57"/>
    <p:sldId id="3092" r:id="rId58"/>
    <p:sldId id="3366" r:id="rId59"/>
    <p:sldId id="3367" r:id="rId60"/>
    <p:sldId id="3098" r:id="rId61"/>
    <p:sldId id="3330" r:id="rId62"/>
    <p:sldId id="5341" r:id="rId63"/>
    <p:sldId id="5326" r:id="rId64"/>
    <p:sldId id="5342" r:id="rId65"/>
    <p:sldId id="5309" r:id="rId66"/>
    <p:sldId id="3114" r:id="rId67"/>
    <p:sldId id="3116" r:id="rId68"/>
    <p:sldId id="5310" r:id="rId69"/>
    <p:sldId id="3137" r:id="rId70"/>
    <p:sldId id="3305" r:id="rId71"/>
    <p:sldId id="3306" r:id="rId72"/>
    <p:sldId id="3354" r:id="rId73"/>
    <p:sldId id="3355" r:id="rId74"/>
    <p:sldId id="3311" r:id="rId75"/>
    <p:sldId id="5313" r:id="rId76"/>
    <p:sldId id="3101" r:id="rId77"/>
    <p:sldId id="5314" r:id="rId78"/>
    <p:sldId id="3103" r:id="rId79"/>
    <p:sldId id="5343" r:id="rId80"/>
    <p:sldId id="3104" r:id="rId81"/>
    <p:sldId id="5315" r:id="rId82"/>
    <p:sldId id="5128" r:id="rId83"/>
    <p:sldId id="5262" r:id="rId84"/>
    <p:sldId id="5265" r:id="rId85"/>
    <p:sldId id="5327" r:id="rId86"/>
    <p:sldId id="5328" r:id="rId87"/>
    <p:sldId id="5344" r:id="rId88"/>
    <p:sldId id="5345" r:id="rId89"/>
    <p:sldId id="5346" r:id="rId90"/>
    <p:sldId id="5347" r:id="rId91"/>
    <p:sldId id="5348" r:id="rId92"/>
    <p:sldId id="5317" r:id="rId93"/>
    <p:sldId id="5318" r:id="rId94"/>
    <p:sldId id="3351" r:id="rId95"/>
    <p:sldId id="3370" r:id="rId96"/>
    <p:sldId id="3096" r:id="rId97"/>
    <p:sldId id="3097" r:id="rId98"/>
    <p:sldId id="5319" r:id="rId99"/>
    <p:sldId id="5285" r:id="rId100"/>
    <p:sldId id="5284" r:id="rId101"/>
    <p:sldId id="5320" r:id="rId102"/>
    <p:sldId id="5283" r:id="rId103"/>
    <p:sldId id="5349" r:id="rId104"/>
    <p:sldId id="5321" r:id="rId105"/>
    <p:sldId id="4986" r:id="rId106"/>
    <p:sldId id="272" r:id="rId107"/>
    <p:sldId id="5322" r:id="rId108"/>
    <p:sldId id="5264" r:id="rId109"/>
    <p:sldId id="5266" r:id="rId110"/>
    <p:sldId id="5323" r:id="rId111"/>
    <p:sldId id="3297" r:id="rId112"/>
    <p:sldId id="5277" r:id="rId113"/>
    <p:sldId id="5280" r:id="rId114"/>
    <p:sldId id="5324" r:id="rId115"/>
    <p:sldId id="3323" r:id="rId116"/>
    <p:sldId id="5337" r:id="rId1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B83F80-3CAC-25C8-14B0-78D471DD376C}" name="Ward, Reagan" initials="RW" userId="S::Ward_r@cde.state.co.us::27291eb4-8241-4961-9e69-8c66e34cc5b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7635"/>
    <a:srgbClr val="E2E6EA"/>
    <a:srgbClr val="CCFFCC"/>
    <a:srgbClr val="2C3384"/>
    <a:srgbClr val="077682"/>
    <a:srgbClr val="A3D283"/>
    <a:srgbClr val="BFE1B6"/>
    <a:srgbClr val="85D9E8"/>
    <a:srgbClr val="488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5C1633-BBE0-4D51-9AAE-DB0943166E77}" v="1405" dt="2025-04-02T04:13:16.804"/>
  </p1510:revLst>
</p1510:revInfo>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3" autoAdjust="0"/>
    <p:restoredTop sz="86077" autoAdjust="0"/>
  </p:normalViewPr>
  <p:slideViewPr>
    <p:cSldViewPr snapToGrid="0">
      <p:cViewPr varScale="1">
        <p:scale>
          <a:sx n="91" d="100"/>
          <a:sy n="91" d="100"/>
        </p:scale>
        <p:origin x="1386"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125"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d, Reagan" userId="27291eb4-8241-4961-9e69-8c66e34cc5b0" providerId="ADAL" clId="{6F2C16A3-17AF-461F-8BC1-4E1ACE35DBF3}"/>
    <pc:docChg chg="undo custSel addSld modSld sldOrd modMainMaster">
      <pc:chgData name="Ward, Reagan" userId="27291eb4-8241-4961-9e69-8c66e34cc5b0" providerId="ADAL" clId="{6F2C16A3-17AF-461F-8BC1-4E1ACE35DBF3}" dt="2025-03-21T16:24:01.705" v="729" actId="680"/>
      <pc:docMkLst>
        <pc:docMk/>
      </pc:docMkLst>
      <pc:sldChg chg="addSp delSp modSp mod chgLayout">
        <pc:chgData name="Ward, Reagan" userId="27291eb4-8241-4961-9e69-8c66e34cc5b0" providerId="ADAL" clId="{6F2C16A3-17AF-461F-8BC1-4E1ACE35DBF3}" dt="2025-03-21T16:22:26.942" v="708" actId="6264"/>
        <pc:sldMkLst>
          <pc:docMk/>
          <pc:sldMk cId="527539020" sldId="303"/>
        </pc:sldMkLst>
      </pc:sldChg>
      <pc:sldChg chg="addSp delSp modSp mod ord modClrScheme chgLayout">
        <pc:chgData name="Ward, Reagan" userId="27291eb4-8241-4961-9e69-8c66e34cc5b0" providerId="ADAL" clId="{6F2C16A3-17AF-461F-8BC1-4E1ACE35DBF3}" dt="2025-03-21T16:22:36.860" v="712" actId="6264"/>
        <pc:sldMkLst>
          <pc:docMk/>
          <pc:sldMk cId="555650609" sldId="304"/>
        </pc:sldMkLst>
      </pc:sldChg>
      <pc:sldChg chg="addSp delSp modSp mod modClrScheme chgLayout">
        <pc:chgData name="Ward, Reagan" userId="27291eb4-8241-4961-9e69-8c66e34cc5b0" providerId="ADAL" clId="{6F2C16A3-17AF-461F-8BC1-4E1ACE35DBF3}" dt="2025-03-21T16:22:29.609" v="709" actId="6264"/>
        <pc:sldMkLst>
          <pc:docMk/>
          <pc:sldMk cId="2710516958" sldId="305"/>
        </pc:sldMkLst>
      </pc:sldChg>
      <pc:sldChg chg="addSp delSp modSp mod chgLayout">
        <pc:chgData name="Ward, Reagan" userId="27291eb4-8241-4961-9e69-8c66e34cc5b0" providerId="ADAL" clId="{6F2C16A3-17AF-461F-8BC1-4E1ACE35DBF3}" dt="2025-03-21T16:22:34.036" v="711" actId="6264"/>
        <pc:sldMkLst>
          <pc:docMk/>
          <pc:sldMk cId="2451545259" sldId="306"/>
        </pc:sldMkLst>
      </pc:sldChg>
      <pc:sldChg chg="addSp delSp modSp mod ord chgLayout">
        <pc:chgData name="Ward, Reagan" userId="27291eb4-8241-4961-9e69-8c66e34cc5b0" providerId="ADAL" clId="{6F2C16A3-17AF-461F-8BC1-4E1ACE35DBF3}" dt="2025-03-21T16:22:31.601" v="710" actId="6264"/>
        <pc:sldMkLst>
          <pc:docMk/>
          <pc:sldMk cId="3501621209" sldId="307"/>
        </pc:sldMkLst>
      </pc:sldChg>
      <pc:sldChg chg="new">
        <pc:chgData name="Ward, Reagan" userId="27291eb4-8241-4961-9e69-8c66e34cc5b0" providerId="ADAL" clId="{6F2C16A3-17AF-461F-8BC1-4E1ACE35DBF3}" dt="2025-03-21T16:20:06.754" v="694" actId="680"/>
        <pc:sldMkLst>
          <pc:docMk/>
          <pc:sldMk cId="1419985354" sldId="308"/>
        </pc:sldMkLst>
      </pc:sldChg>
      <pc:sldChg chg="new">
        <pc:chgData name="Ward, Reagan" userId="27291eb4-8241-4961-9e69-8c66e34cc5b0" providerId="ADAL" clId="{6F2C16A3-17AF-461F-8BC1-4E1ACE35DBF3}" dt="2025-03-21T16:20:09.202" v="695" actId="680"/>
        <pc:sldMkLst>
          <pc:docMk/>
          <pc:sldMk cId="2191843393" sldId="309"/>
        </pc:sldMkLst>
      </pc:sldChg>
      <pc:sldChg chg="new ord">
        <pc:chgData name="Ward, Reagan" userId="27291eb4-8241-4961-9e69-8c66e34cc5b0" providerId="ADAL" clId="{6F2C16A3-17AF-461F-8BC1-4E1ACE35DBF3}" dt="2025-03-21T16:23:16.119" v="715"/>
        <pc:sldMkLst>
          <pc:docMk/>
          <pc:sldMk cId="1452722528" sldId="310"/>
        </pc:sldMkLst>
      </pc:sldChg>
      <pc:sldChg chg="new">
        <pc:chgData name="Ward, Reagan" userId="27291eb4-8241-4961-9e69-8c66e34cc5b0" providerId="ADAL" clId="{6F2C16A3-17AF-461F-8BC1-4E1ACE35DBF3}" dt="2025-03-21T16:23:20.244" v="716" actId="680"/>
        <pc:sldMkLst>
          <pc:docMk/>
          <pc:sldMk cId="4093069776" sldId="311"/>
        </pc:sldMkLst>
      </pc:sldChg>
      <pc:sldChg chg="new">
        <pc:chgData name="Ward, Reagan" userId="27291eb4-8241-4961-9e69-8c66e34cc5b0" providerId="ADAL" clId="{6F2C16A3-17AF-461F-8BC1-4E1ACE35DBF3}" dt="2025-03-21T16:23:22.557" v="717" actId="680"/>
        <pc:sldMkLst>
          <pc:docMk/>
          <pc:sldMk cId="933134377" sldId="312"/>
        </pc:sldMkLst>
      </pc:sldChg>
      <pc:sldChg chg="new">
        <pc:chgData name="Ward, Reagan" userId="27291eb4-8241-4961-9e69-8c66e34cc5b0" providerId="ADAL" clId="{6F2C16A3-17AF-461F-8BC1-4E1ACE35DBF3}" dt="2025-03-21T16:23:27.254" v="718" actId="680"/>
        <pc:sldMkLst>
          <pc:docMk/>
          <pc:sldMk cId="2144967630" sldId="313"/>
        </pc:sldMkLst>
      </pc:sldChg>
      <pc:sldChg chg="new">
        <pc:chgData name="Ward, Reagan" userId="27291eb4-8241-4961-9e69-8c66e34cc5b0" providerId="ADAL" clId="{6F2C16A3-17AF-461F-8BC1-4E1ACE35DBF3}" dt="2025-03-21T16:23:29.552" v="719" actId="680"/>
        <pc:sldMkLst>
          <pc:docMk/>
          <pc:sldMk cId="1889413254" sldId="314"/>
        </pc:sldMkLst>
      </pc:sldChg>
      <pc:sldChg chg="new">
        <pc:chgData name="Ward, Reagan" userId="27291eb4-8241-4961-9e69-8c66e34cc5b0" providerId="ADAL" clId="{6F2C16A3-17AF-461F-8BC1-4E1ACE35DBF3}" dt="2025-03-21T16:23:40.766" v="720" actId="680"/>
        <pc:sldMkLst>
          <pc:docMk/>
          <pc:sldMk cId="1210664703" sldId="315"/>
        </pc:sldMkLst>
      </pc:sldChg>
      <pc:sldChg chg="new">
        <pc:chgData name="Ward, Reagan" userId="27291eb4-8241-4961-9e69-8c66e34cc5b0" providerId="ADAL" clId="{6F2C16A3-17AF-461F-8BC1-4E1ACE35DBF3}" dt="2025-03-21T16:23:42.725" v="721" actId="680"/>
        <pc:sldMkLst>
          <pc:docMk/>
          <pc:sldMk cId="207361158" sldId="316"/>
        </pc:sldMkLst>
      </pc:sldChg>
      <pc:sldChg chg="new">
        <pc:chgData name="Ward, Reagan" userId="27291eb4-8241-4961-9e69-8c66e34cc5b0" providerId="ADAL" clId="{6F2C16A3-17AF-461F-8BC1-4E1ACE35DBF3}" dt="2025-03-21T16:23:47.623" v="722" actId="680"/>
        <pc:sldMkLst>
          <pc:docMk/>
          <pc:sldMk cId="1530214302" sldId="317"/>
        </pc:sldMkLst>
      </pc:sldChg>
      <pc:sldChg chg="new">
        <pc:chgData name="Ward, Reagan" userId="27291eb4-8241-4961-9e69-8c66e34cc5b0" providerId="ADAL" clId="{6F2C16A3-17AF-461F-8BC1-4E1ACE35DBF3}" dt="2025-03-21T16:23:49.969" v="723" actId="680"/>
        <pc:sldMkLst>
          <pc:docMk/>
          <pc:sldMk cId="1521139570" sldId="318"/>
        </pc:sldMkLst>
      </pc:sldChg>
      <pc:sldChg chg="new">
        <pc:chgData name="Ward, Reagan" userId="27291eb4-8241-4961-9e69-8c66e34cc5b0" providerId="ADAL" clId="{6F2C16A3-17AF-461F-8BC1-4E1ACE35DBF3}" dt="2025-03-21T16:23:51.941" v="724" actId="680"/>
        <pc:sldMkLst>
          <pc:docMk/>
          <pc:sldMk cId="3815361459" sldId="319"/>
        </pc:sldMkLst>
      </pc:sldChg>
      <pc:sldChg chg="new">
        <pc:chgData name="Ward, Reagan" userId="27291eb4-8241-4961-9e69-8c66e34cc5b0" providerId="ADAL" clId="{6F2C16A3-17AF-461F-8BC1-4E1ACE35DBF3}" dt="2025-03-21T16:23:53.895" v="725" actId="680"/>
        <pc:sldMkLst>
          <pc:docMk/>
          <pc:sldMk cId="1534210172" sldId="320"/>
        </pc:sldMkLst>
      </pc:sldChg>
      <pc:sldChg chg="new">
        <pc:chgData name="Ward, Reagan" userId="27291eb4-8241-4961-9e69-8c66e34cc5b0" providerId="ADAL" clId="{6F2C16A3-17AF-461F-8BC1-4E1ACE35DBF3}" dt="2025-03-21T16:23:55.782" v="726" actId="680"/>
        <pc:sldMkLst>
          <pc:docMk/>
          <pc:sldMk cId="1556674672" sldId="321"/>
        </pc:sldMkLst>
      </pc:sldChg>
      <pc:sldChg chg="new">
        <pc:chgData name="Ward, Reagan" userId="27291eb4-8241-4961-9e69-8c66e34cc5b0" providerId="ADAL" clId="{6F2C16A3-17AF-461F-8BC1-4E1ACE35DBF3}" dt="2025-03-21T16:23:57.840" v="727" actId="680"/>
        <pc:sldMkLst>
          <pc:docMk/>
          <pc:sldMk cId="2943074836" sldId="322"/>
        </pc:sldMkLst>
      </pc:sldChg>
      <pc:sldChg chg="new">
        <pc:chgData name="Ward, Reagan" userId="27291eb4-8241-4961-9e69-8c66e34cc5b0" providerId="ADAL" clId="{6F2C16A3-17AF-461F-8BC1-4E1ACE35DBF3}" dt="2025-03-21T16:23:59.600" v="728" actId="680"/>
        <pc:sldMkLst>
          <pc:docMk/>
          <pc:sldMk cId="3654743262" sldId="323"/>
        </pc:sldMkLst>
      </pc:sldChg>
      <pc:sldChg chg="new">
        <pc:chgData name="Ward, Reagan" userId="27291eb4-8241-4961-9e69-8c66e34cc5b0" providerId="ADAL" clId="{6F2C16A3-17AF-461F-8BC1-4E1ACE35DBF3}" dt="2025-03-21T16:24:01.705" v="729" actId="680"/>
        <pc:sldMkLst>
          <pc:docMk/>
          <pc:sldMk cId="2146133921" sldId="324"/>
        </pc:sldMkLst>
      </pc:sldChg>
      <pc:sldMasterChg chg="modSp addSldLayout modSldLayout sldLayoutOrd">
        <pc:chgData name="Ward, Reagan" userId="27291eb4-8241-4961-9e69-8c66e34cc5b0" providerId="ADAL" clId="{6F2C16A3-17AF-461F-8BC1-4E1ACE35DBF3}" dt="2025-03-21T16:21:40.076" v="707" actId="207"/>
        <pc:sldMasterMkLst>
          <pc:docMk/>
          <pc:sldMasterMk cId="2150711039" sldId="2147483676"/>
        </pc:sldMasterMkLst>
        <pc:spChg chg="mod">
          <ac:chgData name="Ward, Reagan" userId="27291eb4-8241-4961-9e69-8c66e34cc5b0" providerId="ADAL" clId="{6F2C16A3-17AF-461F-8BC1-4E1ACE35DBF3}" dt="2025-03-21T16:21:26.892" v="706" actId="113"/>
          <ac:spMkLst>
            <pc:docMk/>
            <pc:sldMasterMk cId="2150711039" sldId="2147483676"/>
            <ac:spMk id="2" creationId="{00000000-0000-0000-0000-000000000000}"/>
          </ac:spMkLst>
        </pc:spChg>
        <pc:spChg chg="mod">
          <ac:chgData name="Ward, Reagan" userId="27291eb4-8241-4961-9e69-8c66e34cc5b0" providerId="ADAL" clId="{6F2C16A3-17AF-461F-8BC1-4E1ACE35DBF3}" dt="2025-03-21T16:21:40.076" v="707" actId="207"/>
          <ac:spMkLst>
            <pc:docMk/>
            <pc:sldMasterMk cId="2150711039" sldId="2147483676"/>
            <ac:spMk id="4" creationId="{00000000-0000-0000-0000-000000000000}"/>
          </ac:spMkLst>
        </pc:spChg>
        <pc:sldLayoutChg chg="addSp delSp modSp mod ord setBg">
          <pc:chgData name="Ward, Reagan" userId="27291eb4-8241-4961-9e69-8c66e34cc5b0" providerId="ADAL" clId="{6F2C16A3-17AF-461F-8BC1-4E1ACE35DBF3}" dt="2025-03-21T16:13:07.623" v="631" actId="34135"/>
          <pc:sldLayoutMkLst>
            <pc:docMk/>
            <pc:sldMasterMk cId="2150711039" sldId="2147483676"/>
            <pc:sldLayoutMk cId="109088332" sldId="2147483668"/>
          </pc:sldLayoutMkLst>
          <pc:spChg chg="mod">
            <ac:chgData name="Ward, Reagan" userId="27291eb4-8241-4961-9e69-8c66e34cc5b0" providerId="ADAL" clId="{6F2C16A3-17AF-461F-8BC1-4E1ACE35DBF3}" dt="2025-03-21T15:54:22.273" v="426" actId="14100"/>
            <ac:spMkLst>
              <pc:docMk/>
              <pc:sldMasterMk cId="2150711039" sldId="2147483676"/>
              <pc:sldLayoutMk cId="109088332" sldId="2147483668"/>
              <ac:spMk id="3" creationId="{00000000-0000-0000-0000-000000000000}"/>
            </ac:spMkLst>
          </pc:spChg>
          <pc:spChg chg="mod">
            <ac:chgData name="Ward, Reagan" userId="27291eb4-8241-4961-9e69-8c66e34cc5b0" providerId="ADAL" clId="{6F2C16A3-17AF-461F-8BC1-4E1ACE35DBF3}" dt="2025-03-21T16:13:07.623" v="631" actId="34135"/>
            <ac:spMkLst>
              <pc:docMk/>
              <pc:sldMasterMk cId="2150711039" sldId="2147483676"/>
              <pc:sldLayoutMk cId="109088332" sldId="2147483668"/>
              <ac:spMk id="4" creationId="{00000000-0000-0000-0000-000000000000}"/>
            </ac:spMkLst>
          </pc:spChg>
          <pc:picChg chg="add mod ord">
            <ac:chgData name="Ward, Reagan" userId="27291eb4-8241-4961-9e69-8c66e34cc5b0" providerId="ADAL" clId="{6F2C16A3-17AF-461F-8BC1-4E1ACE35DBF3}" dt="2025-03-21T16:13:07.623" v="631" actId="34135"/>
            <ac:picMkLst>
              <pc:docMk/>
              <pc:sldMasterMk cId="2150711039" sldId="2147483676"/>
              <pc:sldLayoutMk cId="109088332" sldId="2147483668"/>
              <ac:picMk id="6" creationId="{DF826F26-5F3D-5177-7E50-A91F707D72D7}"/>
            </ac:picMkLst>
          </pc:picChg>
          <pc:picChg chg="add mod">
            <ac:chgData name="Ward, Reagan" userId="27291eb4-8241-4961-9e69-8c66e34cc5b0" providerId="ADAL" clId="{6F2C16A3-17AF-461F-8BC1-4E1ACE35DBF3}" dt="2025-03-21T16:13:07.623" v="631" actId="34135"/>
            <ac:picMkLst>
              <pc:docMk/>
              <pc:sldMasterMk cId="2150711039" sldId="2147483676"/>
              <pc:sldLayoutMk cId="109088332" sldId="2147483668"/>
              <ac:picMk id="7" creationId="{2D7A9498-5D2B-1C93-2E0E-1801311B7A93}"/>
            </ac:picMkLst>
          </pc:picChg>
          <pc:picChg chg="add mod">
            <ac:chgData name="Ward, Reagan" userId="27291eb4-8241-4961-9e69-8c66e34cc5b0" providerId="ADAL" clId="{6F2C16A3-17AF-461F-8BC1-4E1ACE35DBF3}" dt="2025-03-21T16:13:07.623" v="631" actId="34135"/>
            <ac:picMkLst>
              <pc:docMk/>
              <pc:sldMasterMk cId="2150711039" sldId="2147483676"/>
              <pc:sldLayoutMk cId="109088332" sldId="2147483668"/>
              <ac:picMk id="10" creationId="{CB605580-14F4-CEAB-E593-DBA7371A2FE0}"/>
            </ac:picMkLst>
          </pc:picChg>
        </pc:sldLayoutChg>
        <pc:sldLayoutChg chg="addSp delSp modSp mod">
          <pc:chgData name="Ward, Reagan" userId="27291eb4-8241-4961-9e69-8c66e34cc5b0" providerId="ADAL" clId="{6F2C16A3-17AF-461F-8BC1-4E1ACE35DBF3}" dt="2025-03-21T16:10:30.466" v="603" actId="962"/>
          <pc:sldLayoutMkLst>
            <pc:docMk/>
            <pc:sldMasterMk cId="2150711039" sldId="2147483676"/>
            <pc:sldLayoutMk cId="1669288552" sldId="2147483677"/>
          </pc:sldLayoutMkLst>
          <pc:spChg chg="mod">
            <ac:chgData name="Ward, Reagan" userId="27291eb4-8241-4961-9e69-8c66e34cc5b0" providerId="ADAL" clId="{6F2C16A3-17AF-461F-8BC1-4E1ACE35DBF3}" dt="2025-03-21T15:11:40.382" v="32" actId="1076"/>
            <ac:spMkLst>
              <pc:docMk/>
              <pc:sldMasterMk cId="2150711039" sldId="2147483676"/>
              <pc:sldLayoutMk cId="1669288552" sldId="2147483677"/>
              <ac:spMk id="2" creationId="{00000000-0000-0000-0000-000000000000}"/>
            </ac:spMkLst>
          </pc:spChg>
          <pc:spChg chg="mod">
            <ac:chgData name="Ward, Reagan" userId="27291eb4-8241-4961-9e69-8c66e34cc5b0" providerId="ADAL" clId="{6F2C16A3-17AF-461F-8BC1-4E1ACE35DBF3}" dt="2025-03-21T15:11:32.154" v="31" actId="14100"/>
            <ac:spMkLst>
              <pc:docMk/>
              <pc:sldMasterMk cId="2150711039" sldId="2147483676"/>
              <pc:sldLayoutMk cId="1669288552" sldId="2147483677"/>
              <ac:spMk id="3" creationId="{00000000-0000-0000-0000-000000000000}"/>
            </ac:spMkLst>
          </pc:spChg>
          <pc:spChg chg="add mod ord">
            <ac:chgData name="Ward, Reagan" userId="27291eb4-8241-4961-9e69-8c66e34cc5b0" providerId="ADAL" clId="{6F2C16A3-17AF-461F-8BC1-4E1ACE35DBF3}" dt="2025-03-21T16:10:05.151" v="526" actId="34135"/>
            <ac:spMkLst>
              <pc:docMk/>
              <pc:sldMasterMk cId="2150711039" sldId="2147483676"/>
              <pc:sldLayoutMk cId="1669288552" sldId="2147483677"/>
              <ac:spMk id="4" creationId="{D2E9531C-229F-170D-4B71-A83C33E5E125}"/>
            </ac:spMkLst>
          </pc:spChg>
          <pc:spChg chg="mod">
            <ac:chgData name="Ward, Reagan" userId="27291eb4-8241-4961-9e69-8c66e34cc5b0" providerId="ADAL" clId="{6F2C16A3-17AF-461F-8BC1-4E1ACE35DBF3}" dt="2025-03-21T16:10:05.151" v="526" actId="34135"/>
            <ac:spMkLst>
              <pc:docMk/>
              <pc:sldMasterMk cId="2150711039" sldId="2147483676"/>
              <pc:sldLayoutMk cId="1669288552" sldId="2147483677"/>
              <ac:spMk id="6" creationId="{00000000-0000-0000-0000-000000000000}"/>
            </ac:spMkLst>
          </pc:spChg>
          <pc:picChg chg="add mod">
            <ac:chgData name="Ward, Reagan" userId="27291eb4-8241-4961-9e69-8c66e34cc5b0" providerId="ADAL" clId="{6F2C16A3-17AF-461F-8BC1-4E1ACE35DBF3}" dt="2025-03-21T16:10:30.466" v="603" actId="962"/>
            <ac:picMkLst>
              <pc:docMk/>
              <pc:sldMasterMk cId="2150711039" sldId="2147483676"/>
              <pc:sldLayoutMk cId="1669288552" sldId="2147483677"/>
              <ac:picMk id="5" creationId="{1D993326-E45B-24B9-D0C1-7296D8A2A68A}"/>
            </ac:picMkLst>
          </pc:picChg>
          <pc:picChg chg="add mod ord">
            <ac:chgData name="Ward, Reagan" userId="27291eb4-8241-4961-9e69-8c66e34cc5b0" providerId="ADAL" clId="{6F2C16A3-17AF-461F-8BC1-4E1ACE35DBF3}" dt="2025-03-21T16:10:05.151" v="526" actId="34135"/>
            <ac:picMkLst>
              <pc:docMk/>
              <pc:sldMasterMk cId="2150711039" sldId="2147483676"/>
              <pc:sldLayoutMk cId="1669288552" sldId="2147483677"/>
              <ac:picMk id="10" creationId="{4BF638EB-EB60-44DD-46DC-0FD3CC8BA2B0}"/>
            </ac:picMkLst>
          </pc:picChg>
        </pc:sldLayoutChg>
        <pc:sldLayoutChg chg="addSp delSp modSp mod">
          <pc:chgData name="Ward, Reagan" userId="27291eb4-8241-4961-9e69-8c66e34cc5b0" providerId="ADAL" clId="{6F2C16A3-17AF-461F-8BC1-4E1ACE35DBF3}" dt="2025-03-21T16:21:05.895" v="702" actId="34135"/>
          <pc:sldLayoutMkLst>
            <pc:docMk/>
            <pc:sldMasterMk cId="2150711039" sldId="2147483676"/>
            <pc:sldLayoutMk cId="3175066017" sldId="2147483678"/>
          </pc:sldLayoutMkLst>
          <pc:spChg chg="mod">
            <ac:chgData name="Ward, Reagan" userId="27291eb4-8241-4961-9e69-8c66e34cc5b0" providerId="ADAL" clId="{6F2C16A3-17AF-461F-8BC1-4E1ACE35DBF3}" dt="2025-03-21T15:14:26.924" v="49" actId="1076"/>
            <ac:spMkLst>
              <pc:docMk/>
              <pc:sldMasterMk cId="2150711039" sldId="2147483676"/>
              <pc:sldLayoutMk cId="3175066017" sldId="2147483678"/>
              <ac:spMk id="2" creationId="{00000000-0000-0000-0000-000000000000}"/>
            </ac:spMkLst>
          </pc:spChg>
          <pc:spChg chg="mod">
            <ac:chgData name="Ward, Reagan" userId="27291eb4-8241-4961-9e69-8c66e34cc5b0" providerId="ADAL" clId="{6F2C16A3-17AF-461F-8BC1-4E1ACE35DBF3}" dt="2025-03-21T15:15:04.038" v="51" actId="14100"/>
            <ac:spMkLst>
              <pc:docMk/>
              <pc:sldMasterMk cId="2150711039" sldId="2147483676"/>
              <pc:sldLayoutMk cId="3175066017" sldId="2147483678"/>
              <ac:spMk id="3" creationId="{00000000-0000-0000-0000-000000000000}"/>
            </ac:spMkLst>
          </pc:spChg>
          <pc:spChg chg="mod">
            <ac:chgData name="Ward, Reagan" userId="27291eb4-8241-4961-9e69-8c66e34cc5b0" providerId="ADAL" clId="{6F2C16A3-17AF-461F-8BC1-4E1ACE35DBF3}" dt="2025-03-21T16:10:14.247" v="527" actId="34135"/>
            <ac:spMkLst>
              <pc:docMk/>
              <pc:sldMasterMk cId="2150711039" sldId="2147483676"/>
              <pc:sldLayoutMk cId="3175066017" sldId="2147483678"/>
              <ac:spMk id="9" creationId="{00000000-0000-0000-0000-000000000000}"/>
            </ac:spMkLst>
          </pc:spChg>
          <pc:picChg chg="add mod ord">
            <ac:chgData name="Ward, Reagan" userId="27291eb4-8241-4961-9e69-8c66e34cc5b0" providerId="ADAL" clId="{6F2C16A3-17AF-461F-8BC1-4E1ACE35DBF3}" dt="2025-03-21T16:10:14.247" v="527" actId="34135"/>
            <ac:picMkLst>
              <pc:docMk/>
              <pc:sldMasterMk cId="2150711039" sldId="2147483676"/>
              <pc:sldLayoutMk cId="3175066017" sldId="2147483678"/>
              <ac:picMk id="4" creationId="{753BECAA-7588-D446-F0B8-F9AE1F83D1A1}"/>
            </ac:picMkLst>
          </pc:picChg>
          <pc:picChg chg="mod">
            <ac:chgData name="Ward, Reagan" userId="27291eb4-8241-4961-9e69-8c66e34cc5b0" providerId="ADAL" clId="{6F2C16A3-17AF-461F-8BC1-4E1ACE35DBF3}" dt="2025-03-21T16:10:14.247" v="527" actId="34135"/>
            <ac:picMkLst>
              <pc:docMk/>
              <pc:sldMasterMk cId="2150711039" sldId="2147483676"/>
              <pc:sldLayoutMk cId="3175066017" sldId="2147483678"/>
              <ac:picMk id="8" creationId="{00000000-0000-0000-0000-000000000000}"/>
            </ac:picMkLst>
          </pc:picChg>
          <pc:cxnChg chg="add mod">
            <ac:chgData name="Ward, Reagan" userId="27291eb4-8241-4961-9e69-8c66e34cc5b0" providerId="ADAL" clId="{6F2C16A3-17AF-461F-8BC1-4E1ACE35DBF3}" dt="2025-03-21T16:21:05.895" v="702" actId="34135"/>
            <ac:cxnSpMkLst>
              <pc:docMk/>
              <pc:sldMasterMk cId="2150711039" sldId="2147483676"/>
              <pc:sldLayoutMk cId="3175066017" sldId="2147483678"/>
              <ac:cxnSpMk id="5" creationId="{625970BA-824C-B5D7-569F-9C5302105F5E}"/>
            </ac:cxnSpMkLst>
          </pc:cxnChg>
        </pc:sldLayoutChg>
        <pc:sldLayoutChg chg="addSp delSp modSp mod">
          <pc:chgData name="Ward, Reagan" userId="27291eb4-8241-4961-9e69-8c66e34cc5b0" providerId="ADAL" clId="{6F2C16A3-17AF-461F-8BC1-4E1ACE35DBF3}" dt="2025-03-21T16:10:57.423" v="606" actId="34135"/>
          <pc:sldLayoutMkLst>
            <pc:docMk/>
            <pc:sldMasterMk cId="2150711039" sldId="2147483676"/>
            <pc:sldLayoutMk cId="2675640113" sldId="2147483680"/>
          </pc:sldLayoutMkLst>
          <pc:spChg chg="add mod">
            <ac:chgData name="Ward, Reagan" userId="27291eb4-8241-4961-9e69-8c66e34cc5b0" providerId="ADAL" clId="{6F2C16A3-17AF-461F-8BC1-4E1ACE35DBF3}" dt="2025-03-21T15:20:29.962" v="110"/>
            <ac:spMkLst>
              <pc:docMk/>
              <pc:sldMasterMk cId="2150711039" sldId="2147483676"/>
              <pc:sldLayoutMk cId="2675640113" sldId="2147483680"/>
              <ac:spMk id="2" creationId="{3CB0EDD7-2251-2869-9938-F8E70618A82C}"/>
            </ac:spMkLst>
          </pc:spChg>
          <pc:spChg chg="mod">
            <ac:chgData name="Ward, Reagan" userId="27291eb4-8241-4961-9e69-8c66e34cc5b0" providerId="ADAL" clId="{6F2C16A3-17AF-461F-8BC1-4E1ACE35DBF3}" dt="2025-03-21T15:34:55.584" v="243" actId="1076"/>
            <ac:spMkLst>
              <pc:docMk/>
              <pc:sldMasterMk cId="2150711039" sldId="2147483676"/>
              <pc:sldLayoutMk cId="2675640113" sldId="2147483680"/>
              <ac:spMk id="3" creationId="{00000000-0000-0000-0000-000000000000}"/>
            </ac:spMkLst>
          </pc:spChg>
          <pc:spChg chg="mod">
            <ac:chgData name="Ward, Reagan" userId="27291eb4-8241-4961-9e69-8c66e34cc5b0" providerId="ADAL" clId="{6F2C16A3-17AF-461F-8BC1-4E1ACE35DBF3}" dt="2025-03-21T15:34:55.584" v="243" actId="1076"/>
            <ac:spMkLst>
              <pc:docMk/>
              <pc:sldMasterMk cId="2150711039" sldId="2147483676"/>
              <pc:sldLayoutMk cId="2675640113" sldId="2147483680"/>
              <ac:spMk id="4" creationId="{00000000-0000-0000-0000-000000000000}"/>
            </ac:spMkLst>
          </pc:spChg>
          <pc:spChg chg="add mod">
            <ac:chgData name="Ward, Reagan" userId="27291eb4-8241-4961-9e69-8c66e34cc5b0" providerId="ADAL" clId="{6F2C16A3-17AF-461F-8BC1-4E1ACE35DBF3}" dt="2025-03-21T16:10:49.078" v="604" actId="34135"/>
            <ac:spMkLst>
              <pc:docMk/>
              <pc:sldMasterMk cId="2150711039" sldId="2147483676"/>
              <pc:sldLayoutMk cId="2675640113" sldId="2147483680"/>
              <ac:spMk id="9" creationId="{5427E4D8-A6F9-BEDF-92BF-55ED256DEB3D}"/>
            </ac:spMkLst>
          </pc:spChg>
          <pc:picChg chg="add mod ord">
            <ac:chgData name="Ward, Reagan" userId="27291eb4-8241-4961-9e69-8c66e34cc5b0" providerId="ADAL" clId="{6F2C16A3-17AF-461F-8BC1-4E1ACE35DBF3}" dt="2025-03-21T16:10:49.078" v="604" actId="34135"/>
            <ac:picMkLst>
              <pc:docMk/>
              <pc:sldMasterMk cId="2150711039" sldId="2147483676"/>
              <pc:sldLayoutMk cId="2675640113" sldId="2147483680"/>
              <ac:picMk id="8" creationId="{456EA663-E95E-2514-CB7F-32E66446709D}"/>
            </ac:picMkLst>
          </pc:picChg>
          <pc:picChg chg="mod">
            <ac:chgData name="Ward, Reagan" userId="27291eb4-8241-4961-9e69-8c66e34cc5b0" providerId="ADAL" clId="{6F2C16A3-17AF-461F-8BC1-4E1ACE35DBF3}" dt="2025-03-21T16:10:49.078" v="604" actId="34135"/>
            <ac:picMkLst>
              <pc:docMk/>
              <pc:sldMasterMk cId="2150711039" sldId="2147483676"/>
              <pc:sldLayoutMk cId="2675640113" sldId="2147483680"/>
              <ac:picMk id="12" creationId="{00000000-0000-0000-0000-000000000000}"/>
            </ac:picMkLst>
          </pc:picChg>
          <pc:cxnChg chg="add mod">
            <ac:chgData name="Ward, Reagan" userId="27291eb4-8241-4961-9e69-8c66e34cc5b0" providerId="ADAL" clId="{6F2C16A3-17AF-461F-8BC1-4E1ACE35DBF3}" dt="2025-03-21T16:10:57.423" v="606" actId="34135"/>
            <ac:cxnSpMkLst>
              <pc:docMk/>
              <pc:sldMasterMk cId="2150711039" sldId="2147483676"/>
              <pc:sldLayoutMk cId="2675640113" sldId="2147483680"/>
              <ac:cxnSpMk id="7" creationId="{6A39F52A-DC1A-FC42-A444-C88E1083A799}"/>
            </ac:cxnSpMkLst>
          </pc:cxnChg>
        </pc:sldLayoutChg>
        <pc:sldLayoutChg chg="addSp delSp modSp mod">
          <pc:chgData name="Ward, Reagan" userId="27291eb4-8241-4961-9e69-8c66e34cc5b0" providerId="ADAL" clId="{6F2C16A3-17AF-461F-8BC1-4E1ACE35DBF3}" dt="2025-03-21T16:12:44.844" v="627" actId="34135"/>
          <pc:sldLayoutMkLst>
            <pc:docMk/>
            <pc:sldMasterMk cId="2150711039" sldId="2147483676"/>
            <pc:sldLayoutMk cId="2183644682" sldId="2147483682"/>
          </pc:sldLayoutMkLst>
          <pc:spChg chg="add mod">
            <ac:chgData name="Ward, Reagan" userId="27291eb4-8241-4961-9e69-8c66e34cc5b0" providerId="ADAL" clId="{6F2C16A3-17AF-461F-8BC1-4E1ACE35DBF3}" dt="2025-03-21T15:22:26.376" v="152"/>
            <ac:spMkLst>
              <pc:docMk/>
              <pc:sldMasterMk cId="2150711039" sldId="2147483676"/>
              <pc:sldLayoutMk cId="2183644682" sldId="2147483682"/>
              <ac:spMk id="4" creationId="{4814724F-659F-6896-D3B8-6A1E41C4FFF5}"/>
            </ac:spMkLst>
          </pc:spChg>
          <pc:spChg chg="mod">
            <ac:chgData name="Ward, Reagan" userId="27291eb4-8241-4961-9e69-8c66e34cc5b0" providerId="ADAL" clId="{6F2C16A3-17AF-461F-8BC1-4E1ACE35DBF3}" dt="2025-03-21T16:12:44.844" v="627" actId="34135"/>
            <ac:spMkLst>
              <pc:docMk/>
              <pc:sldMasterMk cId="2150711039" sldId="2147483676"/>
              <pc:sldLayoutMk cId="2183644682" sldId="2147483682"/>
              <ac:spMk id="7" creationId="{00000000-0000-0000-0000-000000000000}"/>
            </ac:spMkLst>
          </pc:spChg>
          <pc:picChg chg="mod">
            <ac:chgData name="Ward, Reagan" userId="27291eb4-8241-4961-9e69-8c66e34cc5b0" providerId="ADAL" clId="{6F2C16A3-17AF-461F-8BC1-4E1ACE35DBF3}" dt="2025-03-21T16:12:28.766" v="622" actId="34135"/>
            <ac:picMkLst>
              <pc:docMk/>
              <pc:sldMasterMk cId="2150711039" sldId="2147483676"/>
              <pc:sldLayoutMk cId="2183644682" sldId="2147483682"/>
              <ac:picMk id="3" creationId="{49BED633-71DA-7A28-29F6-99EA784F7161}"/>
            </ac:picMkLst>
          </pc:picChg>
          <pc:cxnChg chg="add mod">
            <ac:chgData name="Ward, Reagan" userId="27291eb4-8241-4961-9e69-8c66e34cc5b0" providerId="ADAL" clId="{6F2C16A3-17AF-461F-8BC1-4E1ACE35DBF3}" dt="2025-03-21T16:12:28.766" v="622" actId="34135"/>
            <ac:cxnSpMkLst>
              <pc:docMk/>
              <pc:sldMasterMk cId="2150711039" sldId="2147483676"/>
              <pc:sldLayoutMk cId="2183644682" sldId="2147483682"/>
              <ac:cxnSpMk id="5" creationId="{E1AA45C2-5A63-8109-9B51-979DD0637BB3}"/>
            </ac:cxnSpMkLst>
          </pc:cxnChg>
        </pc:sldLayoutChg>
        <pc:sldLayoutChg chg="addSp delSp modSp mod setBg">
          <pc:chgData name="Ward, Reagan" userId="27291eb4-8241-4961-9e69-8c66e34cc5b0" providerId="ADAL" clId="{6F2C16A3-17AF-461F-8BC1-4E1ACE35DBF3}" dt="2025-03-21T16:13:31.710" v="634" actId="34135"/>
          <pc:sldLayoutMkLst>
            <pc:docMk/>
            <pc:sldMasterMk cId="2150711039" sldId="2147483676"/>
            <pc:sldLayoutMk cId="3427922814" sldId="2147483696"/>
          </pc:sldLayoutMkLst>
          <pc:spChg chg="mod">
            <ac:chgData name="Ward, Reagan" userId="27291eb4-8241-4961-9e69-8c66e34cc5b0" providerId="ADAL" clId="{6F2C16A3-17AF-461F-8BC1-4E1ACE35DBF3}" dt="2025-03-21T16:13:21.925" v="632" actId="34135"/>
            <ac:spMkLst>
              <pc:docMk/>
              <pc:sldMasterMk cId="2150711039" sldId="2147483676"/>
              <pc:sldLayoutMk cId="3427922814" sldId="2147483696"/>
              <ac:spMk id="2" creationId="{87808D28-DD34-AD62-EC9D-C14DBCA4E7AA}"/>
            </ac:spMkLst>
          </pc:spChg>
          <pc:spChg chg="mod">
            <ac:chgData name="Ward, Reagan" userId="27291eb4-8241-4961-9e69-8c66e34cc5b0" providerId="ADAL" clId="{6F2C16A3-17AF-461F-8BC1-4E1ACE35DBF3}" dt="2025-03-21T15:53:12.823" v="419" actId="1076"/>
            <ac:spMkLst>
              <pc:docMk/>
              <pc:sldMasterMk cId="2150711039" sldId="2147483676"/>
              <pc:sldLayoutMk cId="3427922814" sldId="2147483696"/>
              <ac:spMk id="3" creationId="{00000000-0000-0000-0000-000000000000}"/>
            </ac:spMkLst>
          </pc:spChg>
          <pc:spChg chg="mod">
            <ac:chgData name="Ward, Reagan" userId="27291eb4-8241-4961-9e69-8c66e34cc5b0" providerId="ADAL" clId="{6F2C16A3-17AF-461F-8BC1-4E1ACE35DBF3}" dt="2025-03-21T16:13:31.710" v="634" actId="34135"/>
            <ac:spMkLst>
              <pc:docMk/>
              <pc:sldMasterMk cId="2150711039" sldId="2147483676"/>
              <pc:sldLayoutMk cId="3427922814" sldId="2147483696"/>
              <ac:spMk id="4" creationId="{00000000-0000-0000-0000-000000000000}"/>
            </ac:spMkLst>
          </pc:spChg>
          <pc:picChg chg="add mod ord">
            <ac:chgData name="Ward, Reagan" userId="27291eb4-8241-4961-9e69-8c66e34cc5b0" providerId="ADAL" clId="{6F2C16A3-17AF-461F-8BC1-4E1ACE35DBF3}" dt="2025-03-21T16:13:21.925" v="632" actId="34135"/>
            <ac:picMkLst>
              <pc:docMk/>
              <pc:sldMasterMk cId="2150711039" sldId="2147483676"/>
              <pc:sldLayoutMk cId="3427922814" sldId="2147483696"/>
              <ac:picMk id="5" creationId="{2396A22A-7D5B-9B28-22CA-F015D21EDC83}"/>
            </ac:picMkLst>
          </pc:picChg>
          <pc:picChg chg="add mod ord">
            <ac:chgData name="Ward, Reagan" userId="27291eb4-8241-4961-9e69-8c66e34cc5b0" providerId="ADAL" clId="{6F2C16A3-17AF-461F-8BC1-4E1ACE35DBF3}" dt="2025-03-21T16:13:21.925" v="632" actId="34135"/>
            <ac:picMkLst>
              <pc:docMk/>
              <pc:sldMasterMk cId="2150711039" sldId="2147483676"/>
              <pc:sldLayoutMk cId="3427922814" sldId="2147483696"/>
              <ac:picMk id="7" creationId="{1032BE35-75FA-6F18-7A64-30B8BA0F4B12}"/>
            </ac:picMkLst>
          </pc:picChg>
          <pc:picChg chg="add mod ord">
            <ac:chgData name="Ward, Reagan" userId="27291eb4-8241-4961-9e69-8c66e34cc5b0" providerId="ADAL" clId="{6F2C16A3-17AF-461F-8BC1-4E1ACE35DBF3}" dt="2025-03-21T16:13:21.925" v="632" actId="34135"/>
            <ac:picMkLst>
              <pc:docMk/>
              <pc:sldMasterMk cId="2150711039" sldId="2147483676"/>
              <pc:sldLayoutMk cId="3427922814" sldId="2147483696"/>
              <ac:picMk id="9" creationId="{C83BB4F5-3915-4CD9-BE34-879C862C0FD0}"/>
            </ac:picMkLst>
          </pc:picChg>
        </pc:sldLayoutChg>
        <pc:sldLayoutChg chg="addSp delSp modSp mod">
          <pc:chgData name="Ward, Reagan" userId="27291eb4-8241-4961-9e69-8c66e34cc5b0" providerId="ADAL" clId="{6F2C16A3-17AF-461F-8BC1-4E1ACE35DBF3}" dt="2025-03-21T16:11:25.062" v="611" actId="34135"/>
          <pc:sldLayoutMkLst>
            <pc:docMk/>
            <pc:sldMasterMk cId="2150711039" sldId="2147483676"/>
            <pc:sldLayoutMk cId="2455326165" sldId="2147483697"/>
          </pc:sldLayoutMkLst>
          <pc:spChg chg="mod">
            <ac:chgData name="Ward, Reagan" userId="27291eb4-8241-4961-9e69-8c66e34cc5b0" providerId="ADAL" clId="{6F2C16A3-17AF-461F-8BC1-4E1ACE35DBF3}" dt="2025-03-21T15:32:38.257" v="226" actId="1076"/>
            <ac:spMkLst>
              <pc:docMk/>
              <pc:sldMasterMk cId="2150711039" sldId="2147483676"/>
              <pc:sldLayoutMk cId="2455326165" sldId="2147483697"/>
              <ac:spMk id="2" creationId="{62C3D8EA-D957-3B9A-F41F-8636A51848A8}"/>
            </ac:spMkLst>
          </pc:spChg>
          <pc:spChg chg="add mod">
            <ac:chgData name="Ward, Reagan" userId="27291eb4-8241-4961-9e69-8c66e34cc5b0" providerId="ADAL" clId="{6F2C16A3-17AF-461F-8BC1-4E1ACE35DBF3}" dt="2025-03-21T15:22:20.943" v="150"/>
            <ac:spMkLst>
              <pc:docMk/>
              <pc:sldMasterMk cId="2150711039" sldId="2147483676"/>
              <pc:sldLayoutMk cId="2455326165" sldId="2147483697"/>
              <ac:spMk id="3" creationId="{85D3FB91-9878-D307-2CD4-5B9E881DC6EE}"/>
            </ac:spMkLst>
          </pc:spChg>
          <pc:spChg chg="mod">
            <ac:chgData name="Ward, Reagan" userId="27291eb4-8241-4961-9e69-8c66e34cc5b0" providerId="ADAL" clId="{6F2C16A3-17AF-461F-8BC1-4E1ACE35DBF3}" dt="2025-03-21T15:32:47.360" v="227" actId="1076"/>
            <ac:spMkLst>
              <pc:docMk/>
              <pc:sldMasterMk cId="2150711039" sldId="2147483676"/>
              <pc:sldLayoutMk cId="2455326165" sldId="2147483697"/>
              <ac:spMk id="5" creationId="{FC067E4F-601B-BBDE-C137-F40B3918912F}"/>
            </ac:spMkLst>
          </pc:spChg>
          <pc:spChg chg="mod">
            <ac:chgData name="Ward, Reagan" userId="27291eb4-8241-4961-9e69-8c66e34cc5b0" providerId="ADAL" clId="{6F2C16A3-17AF-461F-8BC1-4E1ACE35DBF3}" dt="2025-03-21T15:30:59.739" v="218" actId="242"/>
            <ac:spMkLst>
              <pc:docMk/>
              <pc:sldMasterMk cId="2150711039" sldId="2147483676"/>
              <pc:sldLayoutMk cId="2455326165" sldId="2147483697"/>
              <ac:spMk id="6" creationId="{EABCCBFA-C414-9C3D-FBCB-E7D52F525363}"/>
            </ac:spMkLst>
          </pc:spChg>
          <pc:spChg chg="mod">
            <ac:chgData name="Ward, Reagan" userId="27291eb4-8241-4961-9e69-8c66e34cc5b0" providerId="ADAL" clId="{6F2C16A3-17AF-461F-8BC1-4E1ACE35DBF3}" dt="2025-03-21T15:31:45.628" v="219" actId="1076"/>
            <ac:spMkLst>
              <pc:docMk/>
              <pc:sldMasterMk cId="2150711039" sldId="2147483676"/>
              <pc:sldLayoutMk cId="2455326165" sldId="2147483697"/>
              <ac:spMk id="7" creationId="{D3F63C22-697A-4052-588F-4FE7FB02AB5A}"/>
            </ac:spMkLst>
          </pc:spChg>
          <pc:spChg chg="add mod">
            <ac:chgData name="Ward, Reagan" userId="27291eb4-8241-4961-9e69-8c66e34cc5b0" providerId="ADAL" clId="{6F2C16A3-17AF-461F-8BC1-4E1ACE35DBF3}" dt="2025-03-21T16:11:25.062" v="611" actId="34135"/>
            <ac:spMkLst>
              <pc:docMk/>
              <pc:sldMasterMk cId="2150711039" sldId="2147483676"/>
              <pc:sldLayoutMk cId="2455326165" sldId="2147483697"/>
              <ac:spMk id="10" creationId="{9C367ECA-8856-4715-DCA6-6CE077FF07C2}"/>
            </ac:spMkLst>
          </pc:spChg>
          <pc:picChg chg="add mod">
            <ac:chgData name="Ward, Reagan" userId="27291eb4-8241-4961-9e69-8c66e34cc5b0" providerId="ADAL" clId="{6F2C16A3-17AF-461F-8BC1-4E1ACE35DBF3}" dt="2025-03-21T16:11:25.062" v="611" actId="34135"/>
            <ac:picMkLst>
              <pc:docMk/>
              <pc:sldMasterMk cId="2150711039" sldId="2147483676"/>
              <pc:sldLayoutMk cId="2455326165" sldId="2147483697"/>
              <ac:picMk id="8" creationId="{EEDBFA16-B85E-305A-C9C2-84943A3EEEF4}"/>
            </ac:picMkLst>
          </pc:picChg>
          <pc:picChg chg="add mod">
            <ac:chgData name="Ward, Reagan" userId="27291eb4-8241-4961-9e69-8c66e34cc5b0" providerId="ADAL" clId="{6F2C16A3-17AF-461F-8BC1-4E1ACE35DBF3}" dt="2025-03-21T16:11:25.062" v="611" actId="34135"/>
            <ac:picMkLst>
              <pc:docMk/>
              <pc:sldMasterMk cId="2150711039" sldId="2147483676"/>
              <pc:sldLayoutMk cId="2455326165" sldId="2147483697"/>
              <ac:picMk id="9" creationId="{A494F273-1FF3-6E75-5186-375537D78574}"/>
            </ac:picMkLst>
          </pc:picChg>
          <pc:cxnChg chg="add mod">
            <ac:chgData name="Ward, Reagan" userId="27291eb4-8241-4961-9e69-8c66e34cc5b0" providerId="ADAL" clId="{6F2C16A3-17AF-461F-8BC1-4E1ACE35DBF3}" dt="2025-03-21T16:11:25.062" v="611" actId="34135"/>
            <ac:cxnSpMkLst>
              <pc:docMk/>
              <pc:sldMasterMk cId="2150711039" sldId="2147483676"/>
              <pc:sldLayoutMk cId="2455326165" sldId="2147483697"/>
              <ac:cxnSpMk id="4" creationId="{3EED1FCA-DAEF-1E75-A7DB-DBDC7E57BFEE}"/>
            </ac:cxnSpMkLst>
          </pc:cxnChg>
        </pc:sldLayoutChg>
        <pc:sldLayoutChg chg="addSp modSp mod setBg">
          <pc:chgData name="Ward, Reagan" userId="27291eb4-8241-4961-9e69-8c66e34cc5b0" providerId="ADAL" clId="{6F2C16A3-17AF-461F-8BC1-4E1ACE35DBF3}" dt="2025-03-21T16:12:57.061" v="630" actId="34135"/>
          <pc:sldLayoutMkLst>
            <pc:docMk/>
            <pc:sldMasterMk cId="2150711039" sldId="2147483676"/>
            <pc:sldLayoutMk cId="783952611" sldId="2147483698"/>
          </pc:sldLayoutMkLst>
          <pc:spChg chg="mod">
            <ac:chgData name="Ward, Reagan" userId="27291eb4-8241-4961-9e69-8c66e34cc5b0" providerId="ADAL" clId="{6F2C16A3-17AF-461F-8BC1-4E1ACE35DBF3}" dt="2025-03-21T16:12:57.061" v="630" actId="34135"/>
            <ac:spMkLst>
              <pc:docMk/>
              <pc:sldMasterMk cId="2150711039" sldId="2147483676"/>
              <pc:sldLayoutMk cId="783952611" sldId="2147483698"/>
              <ac:spMk id="2" creationId="{52916D9F-51D7-A833-A716-2FAD3EF16428}"/>
            </ac:spMkLst>
          </pc:spChg>
          <pc:picChg chg="add mod">
            <ac:chgData name="Ward, Reagan" userId="27291eb4-8241-4961-9e69-8c66e34cc5b0" providerId="ADAL" clId="{6F2C16A3-17AF-461F-8BC1-4E1ACE35DBF3}" dt="2025-03-21T16:12:50.419" v="629" actId="962"/>
            <ac:picMkLst>
              <pc:docMk/>
              <pc:sldMasterMk cId="2150711039" sldId="2147483676"/>
              <pc:sldLayoutMk cId="783952611" sldId="2147483698"/>
              <ac:picMk id="3" creationId="{08D4CC56-C9B2-712F-C880-A2B08DE90785}"/>
            </ac:picMkLst>
          </pc:picChg>
        </pc:sldLayoutChg>
        <pc:sldLayoutChg chg="addSp delSp modSp mod">
          <pc:chgData name="Ward, Reagan" userId="27291eb4-8241-4961-9e69-8c66e34cc5b0" providerId="ADAL" clId="{6F2C16A3-17AF-461F-8BC1-4E1ACE35DBF3}" dt="2025-03-21T16:11:12.464" v="609" actId="34135"/>
          <pc:sldLayoutMkLst>
            <pc:docMk/>
            <pc:sldMasterMk cId="2150711039" sldId="2147483676"/>
            <pc:sldLayoutMk cId="2487678730" sldId="2147483699"/>
          </pc:sldLayoutMkLst>
          <pc:spChg chg="mod">
            <ac:chgData name="Ward, Reagan" userId="27291eb4-8241-4961-9e69-8c66e34cc5b0" providerId="ADAL" clId="{6F2C16A3-17AF-461F-8BC1-4E1ACE35DBF3}" dt="2025-03-21T15:33:42.458" v="233" actId="14100"/>
            <ac:spMkLst>
              <pc:docMk/>
              <pc:sldMasterMk cId="2150711039" sldId="2147483676"/>
              <pc:sldLayoutMk cId="2487678730" sldId="2147483699"/>
              <ac:spMk id="2" creationId="{C16E57BF-FBD9-BF44-FF8C-BAB1508DF784}"/>
            </ac:spMkLst>
          </pc:spChg>
          <pc:spChg chg="mod">
            <ac:chgData name="Ward, Reagan" userId="27291eb4-8241-4961-9e69-8c66e34cc5b0" providerId="ADAL" clId="{6F2C16A3-17AF-461F-8BC1-4E1ACE35DBF3}" dt="2025-03-21T15:33:54.392" v="235" actId="1076"/>
            <ac:spMkLst>
              <pc:docMk/>
              <pc:sldMasterMk cId="2150711039" sldId="2147483676"/>
              <pc:sldLayoutMk cId="2487678730" sldId="2147483699"/>
              <ac:spMk id="5" creationId="{C2E57FBF-6B51-1D66-7A47-824EBABAFBFE}"/>
            </ac:spMkLst>
          </pc:spChg>
          <pc:spChg chg="add mod">
            <ac:chgData name="Ward, Reagan" userId="27291eb4-8241-4961-9e69-8c66e34cc5b0" providerId="ADAL" clId="{6F2C16A3-17AF-461F-8BC1-4E1ACE35DBF3}" dt="2025-03-21T15:21:06.441" v="115"/>
            <ac:spMkLst>
              <pc:docMk/>
              <pc:sldMasterMk cId="2150711039" sldId="2147483676"/>
              <pc:sldLayoutMk cId="2487678730" sldId="2147483699"/>
              <ac:spMk id="6" creationId="{D70F7359-55BE-FC40-5F28-B1ED6020D983}"/>
            </ac:spMkLst>
          </pc:spChg>
          <pc:spChg chg="add mod">
            <ac:chgData name="Ward, Reagan" userId="27291eb4-8241-4961-9e69-8c66e34cc5b0" providerId="ADAL" clId="{6F2C16A3-17AF-461F-8BC1-4E1ACE35DBF3}" dt="2025-03-21T16:11:12.464" v="609" actId="34135"/>
            <ac:spMkLst>
              <pc:docMk/>
              <pc:sldMasterMk cId="2150711039" sldId="2147483676"/>
              <pc:sldLayoutMk cId="2487678730" sldId="2147483699"/>
              <ac:spMk id="10" creationId="{3C33CCA7-32EF-3E22-7C21-DAB49E09FD10}"/>
            </ac:spMkLst>
          </pc:spChg>
          <pc:picChg chg="add mod">
            <ac:chgData name="Ward, Reagan" userId="27291eb4-8241-4961-9e69-8c66e34cc5b0" providerId="ADAL" clId="{6F2C16A3-17AF-461F-8BC1-4E1ACE35DBF3}" dt="2025-03-21T16:11:12.464" v="609" actId="34135"/>
            <ac:picMkLst>
              <pc:docMk/>
              <pc:sldMasterMk cId="2150711039" sldId="2147483676"/>
              <pc:sldLayoutMk cId="2487678730" sldId="2147483699"/>
              <ac:picMk id="8" creationId="{DFB2039C-F093-7092-FC56-26313AFDA0CC}"/>
            </ac:picMkLst>
          </pc:picChg>
          <pc:picChg chg="add mod">
            <ac:chgData name="Ward, Reagan" userId="27291eb4-8241-4961-9e69-8c66e34cc5b0" providerId="ADAL" clId="{6F2C16A3-17AF-461F-8BC1-4E1ACE35DBF3}" dt="2025-03-21T16:11:12.464" v="609" actId="34135"/>
            <ac:picMkLst>
              <pc:docMk/>
              <pc:sldMasterMk cId="2150711039" sldId="2147483676"/>
              <pc:sldLayoutMk cId="2487678730" sldId="2147483699"/>
              <ac:picMk id="9" creationId="{21F8AF7A-6248-782A-6CFC-5AB08330E8D9}"/>
            </ac:picMkLst>
          </pc:picChg>
          <pc:cxnChg chg="add mod">
            <ac:chgData name="Ward, Reagan" userId="27291eb4-8241-4961-9e69-8c66e34cc5b0" providerId="ADAL" clId="{6F2C16A3-17AF-461F-8BC1-4E1ACE35DBF3}" dt="2025-03-21T16:11:06.515" v="608" actId="34135"/>
            <ac:cxnSpMkLst>
              <pc:docMk/>
              <pc:sldMasterMk cId="2150711039" sldId="2147483676"/>
              <pc:sldLayoutMk cId="2487678730" sldId="2147483699"/>
              <ac:cxnSpMk id="7" creationId="{6884650E-45DC-B430-FE36-12AE369ED570}"/>
            </ac:cxnSpMkLst>
          </pc:cxnChg>
        </pc:sldLayoutChg>
        <pc:sldLayoutChg chg="addSp delSp modSp mod setBg">
          <pc:chgData name="Ward, Reagan" userId="27291eb4-8241-4961-9e69-8c66e34cc5b0" providerId="ADAL" clId="{6F2C16A3-17AF-461F-8BC1-4E1ACE35DBF3}" dt="2025-03-21T16:09:52.944" v="525" actId="34135"/>
          <pc:sldLayoutMkLst>
            <pc:docMk/>
            <pc:sldMasterMk cId="2150711039" sldId="2147483676"/>
            <pc:sldLayoutMk cId="3925754880" sldId="2147483700"/>
          </pc:sldLayoutMkLst>
          <pc:spChg chg="mod ord">
            <ac:chgData name="Ward, Reagan" userId="27291eb4-8241-4961-9e69-8c66e34cc5b0" providerId="ADAL" clId="{6F2C16A3-17AF-461F-8BC1-4E1ACE35DBF3}" dt="2025-03-21T15:18:38.202" v="63" actId="208"/>
            <ac:spMkLst>
              <pc:docMk/>
              <pc:sldMasterMk cId="2150711039" sldId="2147483676"/>
              <pc:sldLayoutMk cId="3925754880" sldId="2147483700"/>
              <ac:spMk id="4" creationId="{9E9498A2-0359-E912-13BB-57F236A92EBE}"/>
            </ac:spMkLst>
          </pc:spChg>
          <pc:spChg chg="mod">
            <ac:chgData name="Ward, Reagan" userId="27291eb4-8241-4961-9e69-8c66e34cc5b0" providerId="ADAL" clId="{6F2C16A3-17AF-461F-8BC1-4E1ACE35DBF3}" dt="2025-03-21T15:18:50.349" v="64" actId="14100"/>
            <ac:spMkLst>
              <pc:docMk/>
              <pc:sldMasterMk cId="2150711039" sldId="2147483676"/>
              <pc:sldLayoutMk cId="3925754880" sldId="2147483700"/>
              <ac:spMk id="5" creationId="{09F1CAE9-4692-3FA7-D90D-F566F9267B76}"/>
            </ac:spMkLst>
          </pc:spChg>
          <pc:spChg chg="mod">
            <ac:chgData name="Ward, Reagan" userId="27291eb4-8241-4961-9e69-8c66e34cc5b0" providerId="ADAL" clId="{6F2C16A3-17AF-461F-8BC1-4E1ACE35DBF3}" dt="2025-03-21T16:09:52.944" v="525" actId="34135"/>
            <ac:spMkLst>
              <pc:docMk/>
              <pc:sldMasterMk cId="2150711039" sldId="2147483676"/>
              <pc:sldLayoutMk cId="3925754880" sldId="2147483700"/>
              <ac:spMk id="9" creationId="{00000000-0000-0000-0000-000000000000}"/>
            </ac:spMkLst>
          </pc:spChg>
          <pc:picChg chg="add mod ord">
            <ac:chgData name="Ward, Reagan" userId="27291eb4-8241-4961-9e69-8c66e34cc5b0" providerId="ADAL" clId="{6F2C16A3-17AF-461F-8BC1-4E1ACE35DBF3}" dt="2025-03-21T16:09:52.944" v="525" actId="34135"/>
            <ac:picMkLst>
              <pc:docMk/>
              <pc:sldMasterMk cId="2150711039" sldId="2147483676"/>
              <pc:sldLayoutMk cId="3925754880" sldId="2147483700"/>
              <ac:picMk id="2" creationId="{7CFCD449-C75F-47D4-AFD8-EFA0C66BDEBE}"/>
            </ac:picMkLst>
          </pc:picChg>
          <pc:picChg chg="mod">
            <ac:chgData name="Ward, Reagan" userId="27291eb4-8241-4961-9e69-8c66e34cc5b0" providerId="ADAL" clId="{6F2C16A3-17AF-461F-8BC1-4E1ACE35DBF3}" dt="2025-03-21T16:09:52.944" v="525" actId="34135"/>
            <ac:picMkLst>
              <pc:docMk/>
              <pc:sldMasterMk cId="2150711039" sldId="2147483676"/>
              <pc:sldLayoutMk cId="3925754880" sldId="2147483700"/>
              <ac:picMk id="8" creationId="{00000000-0000-0000-0000-000000000000}"/>
            </ac:picMkLst>
          </pc:picChg>
        </pc:sldLayoutChg>
        <pc:sldLayoutChg chg="addSp delSp modSp mod ord">
          <pc:chgData name="Ward, Reagan" userId="27291eb4-8241-4961-9e69-8c66e34cc5b0" providerId="ADAL" clId="{6F2C16A3-17AF-461F-8BC1-4E1ACE35DBF3}" dt="2025-03-21T16:12:19.844" v="620" actId="34135"/>
          <pc:sldLayoutMkLst>
            <pc:docMk/>
            <pc:sldMasterMk cId="2150711039" sldId="2147483676"/>
            <pc:sldLayoutMk cId="1206386110" sldId="2147483701"/>
          </pc:sldLayoutMkLst>
          <pc:spChg chg="mod">
            <ac:chgData name="Ward, Reagan" userId="27291eb4-8241-4961-9e69-8c66e34cc5b0" providerId="ADAL" clId="{6F2C16A3-17AF-461F-8BC1-4E1ACE35DBF3}" dt="2025-03-21T15:39:44.699" v="261" actId="14100"/>
            <ac:spMkLst>
              <pc:docMk/>
              <pc:sldMasterMk cId="2150711039" sldId="2147483676"/>
              <pc:sldLayoutMk cId="1206386110" sldId="2147483701"/>
              <ac:spMk id="5" creationId="{C86F3A1B-177F-10D9-C017-09B3705C2D73}"/>
            </ac:spMkLst>
          </pc:spChg>
          <pc:spChg chg="add mod ord">
            <ac:chgData name="Ward, Reagan" userId="27291eb4-8241-4961-9e69-8c66e34cc5b0" providerId="ADAL" clId="{6F2C16A3-17AF-461F-8BC1-4E1ACE35DBF3}" dt="2025-03-21T16:12:19.844" v="620" actId="34135"/>
            <ac:spMkLst>
              <pc:docMk/>
              <pc:sldMasterMk cId="2150711039" sldId="2147483676"/>
              <pc:sldLayoutMk cId="1206386110" sldId="2147483701"/>
              <ac:spMk id="7" creationId="{37A226EE-8468-4D42-50AF-2DB3E70E9E7A}"/>
            </ac:spMkLst>
          </pc:spChg>
          <pc:spChg chg="mod">
            <ac:chgData name="Ward, Reagan" userId="27291eb4-8241-4961-9e69-8c66e34cc5b0" providerId="ADAL" clId="{6F2C16A3-17AF-461F-8BC1-4E1ACE35DBF3}" dt="2025-03-21T15:40:01.963" v="265" actId="14100"/>
            <ac:spMkLst>
              <pc:docMk/>
              <pc:sldMasterMk cId="2150711039" sldId="2147483676"/>
              <pc:sldLayoutMk cId="1206386110" sldId="2147483701"/>
              <ac:spMk id="8" creationId="{275A5140-A1CA-DD0D-FC9D-FBE3C7033010}"/>
            </ac:spMkLst>
          </pc:spChg>
          <pc:spChg chg="add mod">
            <ac:chgData name="Ward, Reagan" userId="27291eb4-8241-4961-9e69-8c66e34cc5b0" providerId="ADAL" clId="{6F2C16A3-17AF-461F-8BC1-4E1ACE35DBF3}" dt="2025-03-21T16:12:19.844" v="620" actId="34135"/>
            <ac:spMkLst>
              <pc:docMk/>
              <pc:sldMasterMk cId="2150711039" sldId="2147483676"/>
              <pc:sldLayoutMk cId="1206386110" sldId="2147483701"/>
              <ac:spMk id="9" creationId="{0BFBC90A-EEA3-FBBE-CC34-180C2AD8A5F4}"/>
            </ac:spMkLst>
          </pc:spChg>
          <pc:spChg chg="add mod">
            <ac:chgData name="Ward, Reagan" userId="27291eb4-8241-4961-9e69-8c66e34cc5b0" providerId="ADAL" clId="{6F2C16A3-17AF-461F-8BC1-4E1ACE35DBF3}" dt="2025-03-21T15:38:45.860" v="256"/>
            <ac:spMkLst>
              <pc:docMk/>
              <pc:sldMasterMk cId="2150711039" sldId="2147483676"/>
              <pc:sldLayoutMk cId="1206386110" sldId="2147483701"/>
              <ac:spMk id="12" creationId="{B81F5D0B-9DBA-027F-76F2-1F6B5E3413F8}"/>
            </ac:spMkLst>
          </pc:spChg>
          <pc:picChg chg="add mod">
            <ac:chgData name="Ward, Reagan" userId="27291eb4-8241-4961-9e69-8c66e34cc5b0" providerId="ADAL" clId="{6F2C16A3-17AF-461F-8BC1-4E1ACE35DBF3}" dt="2025-03-21T16:12:19.844" v="620" actId="34135"/>
            <ac:picMkLst>
              <pc:docMk/>
              <pc:sldMasterMk cId="2150711039" sldId="2147483676"/>
              <pc:sldLayoutMk cId="1206386110" sldId="2147483701"/>
              <ac:picMk id="10" creationId="{25B02D8F-DED7-BC5C-0338-0AC7AFA959BD}"/>
            </ac:picMkLst>
          </pc:picChg>
          <pc:cxnChg chg="add mod">
            <ac:chgData name="Ward, Reagan" userId="27291eb4-8241-4961-9e69-8c66e34cc5b0" providerId="ADAL" clId="{6F2C16A3-17AF-461F-8BC1-4E1ACE35DBF3}" dt="2025-03-21T16:12:19.844" v="620" actId="34135"/>
            <ac:cxnSpMkLst>
              <pc:docMk/>
              <pc:sldMasterMk cId="2150711039" sldId="2147483676"/>
              <pc:sldLayoutMk cId="1206386110" sldId="2147483701"/>
              <ac:cxnSpMk id="11" creationId="{B4582FC9-EE01-BEB3-3CA0-6FD723A6B341}"/>
            </ac:cxnSpMkLst>
          </pc:cxnChg>
        </pc:sldLayoutChg>
        <pc:sldLayoutChg chg="addSp delSp modSp mod">
          <pc:chgData name="Ward, Reagan" userId="27291eb4-8241-4961-9e69-8c66e34cc5b0" providerId="ADAL" clId="{6F2C16A3-17AF-461F-8BC1-4E1ACE35DBF3}" dt="2025-03-21T16:11:42.067" v="612" actId="34135"/>
          <pc:sldLayoutMkLst>
            <pc:docMk/>
            <pc:sldMasterMk cId="2150711039" sldId="2147483676"/>
            <pc:sldLayoutMk cId="3000857396" sldId="2147483702"/>
          </pc:sldLayoutMkLst>
          <pc:spChg chg="mod">
            <ac:chgData name="Ward, Reagan" userId="27291eb4-8241-4961-9e69-8c66e34cc5b0" providerId="ADAL" clId="{6F2C16A3-17AF-461F-8BC1-4E1ACE35DBF3}" dt="2025-03-21T16:11:42.067" v="612" actId="34135"/>
            <ac:spMkLst>
              <pc:docMk/>
              <pc:sldMasterMk cId="2150711039" sldId="2147483676"/>
              <pc:sldLayoutMk cId="3000857396" sldId="2147483702"/>
              <ac:spMk id="2" creationId="{52916D9F-51D7-A833-A716-2FAD3EF16428}"/>
            </ac:spMkLst>
          </pc:spChg>
          <pc:spChg chg="mod">
            <ac:chgData name="Ward, Reagan" userId="27291eb4-8241-4961-9e69-8c66e34cc5b0" providerId="ADAL" clId="{6F2C16A3-17AF-461F-8BC1-4E1ACE35DBF3}" dt="2025-03-21T16:11:42.067" v="612" actId="34135"/>
            <ac:spMkLst>
              <pc:docMk/>
              <pc:sldMasterMk cId="2150711039" sldId="2147483676"/>
              <pc:sldLayoutMk cId="3000857396" sldId="2147483702"/>
              <ac:spMk id="3" creationId="{9DC6845F-9850-8381-3A98-2CE45E4AD8AC}"/>
            </ac:spMkLst>
          </pc:spChg>
          <pc:spChg chg="add mod">
            <ac:chgData name="Ward, Reagan" userId="27291eb4-8241-4961-9e69-8c66e34cc5b0" providerId="ADAL" clId="{6F2C16A3-17AF-461F-8BC1-4E1ACE35DBF3}" dt="2025-03-21T15:25:30.529" v="181" actId="14100"/>
            <ac:spMkLst>
              <pc:docMk/>
              <pc:sldMasterMk cId="2150711039" sldId="2147483676"/>
              <pc:sldLayoutMk cId="3000857396" sldId="2147483702"/>
              <ac:spMk id="7" creationId="{1D7AC24C-F024-5A10-5DE9-E7A022665288}"/>
            </ac:spMkLst>
          </pc:spChg>
          <pc:spChg chg="mod">
            <ac:chgData name="Ward, Reagan" userId="27291eb4-8241-4961-9e69-8c66e34cc5b0" providerId="ADAL" clId="{6F2C16A3-17AF-461F-8BC1-4E1ACE35DBF3}" dt="2025-03-21T15:29:06.340" v="205" actId="404"/>
            <ac:spMkLst>
              <pc:docMk/>
              <pc:sldMasterMk cId="2150711039" sldId="2147483676"/>
              <pc:sldLayoutMk cId="3000857396" sldId="2147483702"/>
              <ac:spMk id="12" creationId="{FCE6C516-C179-126C-DF9F-FB239BE5BC36}"/>
            </ac:spMkLst>
          </pc:spChg>
          <pc:spChg chg="mod">
            <ac:chgData name="Ward, Reagan" userId="27291eb4-8241-4961-9e69-8c66e34cc5b0" providerId="ADAL" clId="{6F2C16A3-17AF-461F-8BC1-4E1ACE35DBF3}" dt="2025-03-21T15:29:06.340" v="205" actId="404"/>
            <ac:spMkLst>
              <pc:docMk/>
              <pc:sldMasterMk cId="2150711039" sldId="2147483676"/>
              <pc:sldLayoutMk cId="3000857396" sldId="2147483702"/>
              <ac:spMk id="13" creationId="{679F0B30-A3D8-5FAB-79BF-FAFB7DF5CD73}"/>
            </ac:spMkLst>
          </pc:spChg>
          <pc:spChg chg="mod">
            <ac:chgData name="Ward, Reagan" userId="27291eb4-8241-4961-9e69-8c66e34cc5b0" providerId="ADAL" clId="{6F2C16A3-17AF-461F-8BC1-4E1ACE35DBF3}" dt="2025-03-21T15:29:06.340" v="205" actId="404"/>
            <ac:spMkLst>
              <pc:docMk/>
              <pc:sldMasterMk cId="2150711039" sldId="2147483676"/>
              <pc:sldLayoutMk cId="3000857396" sldId="2147483702"/>
              <ac:spMk id="14" creationId="{59C40B87-34B1-0D57-986A-C0117BA534FB}"/>
            </ac:spMkLst>
          </pc:spChg>
          <pc:picChg chg="mod">
            <ac:chgData name="Ward, Reagan" userId="27291eb4-8241-4961-9e69-8c66e34cc5b0" providerId="ADAL" clId="{6F2C16A3-17AF-461F-8BC1-4E1ACE35DBF3}" dt="2025-03-21T16:11:42.067" v="612" actId="34135"/>
            <ac:picMkLst>
              <pc:docMk/>
              <pc:sldMasterMk cId="2150711039" sldId="2147483676"/>
              <pc:sldLayoutMk cId="3000857396" sldId="2147483702"/>
              <ac:picMk id="6" creationId="{7C2C3F48-008E-F77B-912F-6301136FBD27}"/>
            </ac:picMkLst>
          </pc:picChg>
          <pc:cxnChg chg="add mod">
            <ac:chgData name="Ward, Reagan" userId="27291eb4-8241-4961-9e69-8c66e34cc5b0" providerId="ADAL" clId="{6F2C16A3-17AF-461F-8BC1-4E1ACE35DBF3}" dt="2025-03-21T16:11:42.067" v="612" actId="34135"/>
            <ac:cxnSpMkLst>
              <pc:docMk/>
              <pc:sldMasterMk cId="2150711039" sldId="2147483676"/>
              <pc:sldLayoutMk cId="3000857396" sldId="2147483702"/>
              <ac:cxnSpMk id="5" creationId="{1E9CEFE5-B1E2-F329-5F7C-2D90E72EFCFB}"/>
            </ac:cxnSpMkLst>
          </pc:cxnChg>
        </pc:sldLayoutChg>
        <pc:sldLayoutChg chg="modSp add mod modTransition">
          <pc:chgData name="Ward, Reagan" userId="27291eb4-8241-4961-9e69-8c66e34cc5b0" providerId="ADAL" clId="{6F2C16A3-17AF-461F-8BC1-4E1ACE35DBF3}" dt="2025-03-21T16:11:59.427" v="614" actId="34135"/>
          <pc:sldLayoutMkLst>
            <pc:docMk/>
            <pc:sldMasterMk cId="2150711039" sldId="2147483676"/>
            <pc:sldLayoutMk cId="494447140" sldId="2147483703"/>
          </pc:sldLayoutMkLst>
          <pc:spChg chg="mod">
            <ac:chgData name="Ward, Reagan" userId="27291eb4-8241-4961-9e69-8c66e34cc5b0" providerId="ADAL" clId="{6F2C16A3-17AF-461F-8BC1-4E1ACE35DBF3}" dt="2025-03-21T16:11:59.427" v="614" actId="34135"/>
            <ac:spMkLst>
              <pc:docMk/>
              <pc:sldMasterMk cId="2150711039" sldId="2147483676"/>
              <pc:sldLayoutMk cId="494447140" sldId="2147483703"/>
              <ac:spMk id="2" creationId="{52916D9F-51D7-A833-A716-2FAD3EF16428}"/>
            </ac:spMkLst>
          </pc:spChg>
          <pc:spChg chg="mod">
            <ac:chgData name="Ward, Reagan" userId="27291eb4-8241-4961-9e69-8c66e34cc5b0" providerId="ADAL" clId="{6F2C16A3-17AF-461F-8BC1-4E1ACE35DBF3}" dt="2025-03-21T16:11:59.427" v="614" actId="34135"/>
            <ac:spMkLst>
              <pc:docMk/>
              <pc:sldMasterMk cId="2150711039" sldId="2147483676"/>
              <pc:sldLayoutMk cId="494447140" sldId="2147483703"/>
              <ac:spMk id="3" creationId="{9DC6845F-9850-8381-3A98-2CE45E4AD8AC}"/>
            </ac:spMkLst>
          </pc:spChg>
          <pc:spChg chg="mod">
            <ac:chgData name="Ward, Reagan" userId="27291eb4-8241-4961-9e69-8c66e34cc5b0" providerId="ADAL" clId="{6F2C16A3-17AF-461F-8BC1-4E1ACE35DBF3}" dt="2025-03-21T15:29:13.763" v="206" actId="404"/>
            <ac:spMkLst>
              <pc:docMk/>
              <pc:sldMasterMk cId="2150711039" sldId="2147483676"/>
              <pc:sldLayoutMk cId="494447140" sldId="2147483703"/>
              <ac:spMk id="12" creationId="{FCE6C516-C179-126C-DF9F-FB239BE5BC36}"/>
            </ac:spMkLst>
          </pc:spChg>
          <pc:spChg chg="mod">
            <ac:chgData name="Ward, Reagan" userId="27291eb4-8241-4961-9e69-8c66e34cc5b0" providerId="ADAL" clId="{6F2C16A3-17AF-461F-8BC1-4E1ACE35DBF3}" dt="2025-03-21T15:29:13.763" v="206" actId="404"/>
            <ac:spMkLst>
              <pc:docMk/>
              <pc:sldMasterMk cId="2150711039" sldId="2147483676"/>
              <pc:sldLayoutMk cId="494447140" sldId="2147483703"/>
              <ac:spMk id="13" creationId="{679F0B30-A3D8-5FAB-79BF-FAFB7DF5CD73}"/>
            </ac:spMkLst>
          </pc:spChg>
          <pc:spChg chg="mod">
            <ac:chgData name="Ward, Reagan" userId="27291eb4-8241-4961-9e69-8c66e34cc5b0" providerId="ADAL" clId="{6F2C16A3-17AF-461F-8BC1-4E1ACE35DBF3}" dt="2025-03-21T15:29:13.763" v="206" actId="404"/>
            <ac:spMkLst>
              <pc:docMk/>
              <pc:sldMasterMk cId="2150711039" sldId="2147483676"/>
              <pc:sldLayoutMk cId="494447140" sldId="2147483703"/>
              <ac:spMk id="14" creationId="{59C40B87-34B1-0D57-986A-C0117BA534FB}"/>
            </ac:spMkLst>
          </pc:spChg>
          <pc:picChg chg="mod">
            <ac:chgData name="Ward, Reagan" userId="27291eb4-8241-4961-9e69-8c66e34cc5b0" providerId="ADAL" clId="{6F2C16A3-17AF-461F-8BC1-4E1ACE35DBF3}" dt="2025-03-21T16:11:59.427" v="614" actId="34135"/>
            <ac:picMkLst>
              <pc:docMk/>
              <pc:sldMasterMk cId="2150711039" sldId="2147483676"/>
              <pc:sldLayoutMk cId="494447140" sldId="2147483703"/>
              <ac:picMk id="6" creationId="{7C2C3F48-008E-F77B-912F-6301136FBD27}"/>
            </ac:picMkLst>
          </pc:picChg>
          <pc:cxnChg chg="mod">
            <ac:chgData name="Ward, Reagan" userId="27291eb4-8241-4961-9e69-8c66e34cc5b0" providerId="ADAL" clId="{6F2C16A3-17AF-461F-8BC1-4E1ACE35DBF3}" dt="2025-03-21T16:11:59.427" v="614" actId="34135"/>
            <ac:cxnSpMkLst>
              <pc:docMk/>
              <pc:sldMasterMk cId="2150711039" sldId="2147483676"/>
              <pc:sldLayoutMk cId="494447140" sldId="2147483703"/>
              <ac:cxnSpMk id="5" creationId="{1E9CEFE5-B1E2-F329-5F7C-2D90E72EFCFB}"/>
            </ac:cxnSpMkLst>
          </pc:cxnChg>
        </pc:sldLayoutChg>
        <pc:sldLayoutChg chg="delSp modSp add mod ord modTransition">
          <pc:chgData name="Ward, Reagan" userId="27291eb4-8241-4961-9e69-8c66e34cc5b0" providerId="ADAL" clId="{6F2C16A3-17AF-461F-8BC1-4E1ACE35DBF3}" dt="2025-03-21T16:12:09.638" v="618" actId="34135"/>
          <pc:sldLayoutMkLst>
            <pc:docMk/>
            <pc:sldMasterMk cId="2150711039" sldId="2147483676"/>
            <pc:sldLayoutMk cId="3297499850" sldId="2147483704"/>
          </pc:sldLayoutMkLst>
          <pc:spChg chg="mod">
            <ac:chgData name="Ward, Reagan" userId="27291eb4-8241-4961-9e69-8c66e34cc5b0" providerId="ADAL" clId="{6F2C16A3-17AF-461F-8BC1-4E1ACE35DBF3}" dt="2025-03-21T15:41:09.582" v="269" actId="14100"/>
            <ac:spMkLst>
              <pc:docMk/>
              <pc:sldMasterMk cId="2150711039" sldId="2147483676"/>
              <pc:sldLayoutMk cId="3297499850" sldId="2147483704"/>
              <ac:spMk id="5" creationId="{C86F3A1B-177F-10D9-C017-09B3705C2D73}"/>
            </ac:spMkLst>
          </pc:spChg>
          <pc:spChg chg="mod">
            <ac:chgData name="Ward, Reagan" userId="27291eb4-8241-4961-9e69-8c66e34cc5b0" providerId="ADAL" clId="{6F2C16A3-17AF-461F-8BC1-4E1ACE35DBF3}" dt="2025-03-21T16:12:09.638" v="618" actId="34135"/>
            <ac:spMkLst>
              <pc:docMk/>
              <pc:sldMasterMk cId="2150711039" sldId="2147483676"/>
              <pc:sldLayoutMk cId="3297499850" sldId="2147483704"/>
              <ac:spMk id="7" creationId="{37A226EE-8468-4D42-50AF-2DB3E70E9E7A}"/>
            </ac:spMkLst>
          </pc:spChg>
          <pc:spChg chg="mod">
            <ac:chgData name="Ward, Reagan" userId="27291eb4-8241-4961-9e69-8c66e34cc5b0" providerId="ADAL" clId="{6F2C16A3-17AF-461F-8BC1-4E1ACE35DBF3}" dt="2025-03-21T16:12:09.638" v="618" actId="34135"/>
            <ac:spMkLst>
              <pc:docMk/>
              <pc:sldMasterMk cId="2150711039" sldId="2147483676"/>
              <pc:sldLayoutMk cId="3297499850" sldId="2147483704"/>
              <ac:spMk id="9" creationId="{0BFBC90A-EEA3-FBBE-CC34-180C2AD8A5F4}"/>
            </ac:spMkLst>
          </pc:spChg>
          <pc:spChg chg="mod">
            <ac:chgData name="Ward, Reagan" userId="27291eb4-8241-4961-9e69-8c66e34cc5b0" providerId="ADAL" clId="{6F2C16A3-17AF-461F-8BC1-4E1ACE35DBF3}" dt="2025-03-21T15:41:19.277" v="270" actId="14100"/>
            <ac:spMkLst>
              <pc:docMk/>
              <pc:sldMasterMk cId="2150711039" sldId="2147483676"/>
              <pc:sldLayoutMk cId="3297499850" sldId="2147483704"/>
              <ac:spMk id="12" creationId="{B81F5D0B-9DBA-027F-76F2-1F6B5E3413F8}"/>
            </ac:spMkLst>
          </pc:spChg>
          <pc:picChg chg="mod">
            <ac:chgData name="Ward, Reagan" userId="27291eb4-8241-4961-9e69-8c66e34cc5b0" providerId="ADAL" clId="{6F2C16A3-17AF-461F-8BC1-4E1ACE35DBF3}" dt="2025-03-21T16:12:09.638" v="618" actId="34135"/>
            <ac:picMkLst>
              <pc:docMk/>
              <pc:sldMasterMk cId="2150711039" sldId="2147483676"/>
              <pc:sldLayoutMk cId="3297499850" sldId="2147483704"/>
              <ac:picMk id="10" creationId="{25B02D8F-DED7-BC5C-0338-0AC7AFA959BD}"/>
            </ac:picMkLst>
          </pc:picChg>
          <pc:cxnChg chg="mod">
            <ac:chgData name="Ward, Reagan" userId="27291eb4-8241-4961-9e69-8c66e34cc5b0" providerId="ADAL" clId="{6F2C16A3-17AF-461F-8BC1-4E1ACE35DBF3}" dt="2025-03-21T16:12:09.638" v="618" actId="34135"/>
            <ac:cxnSpMkLst>
              <pc:docMk/>
              <pc:sldMasterMk cId="2150711039" sldId="2147483676"/>
              <pc:sldLayoutMk cId="3297499850" sldId="2147483704"/>
              <ac:cxnSpMk id="11" creationId="{B4582FC9-EE01-BEB3-3CA0-6FD723A6B341}"/>
            </ac:cxnSpMkLst>
          </pc:cxnChg>
        </pc:sldLayoutChg>
        <pc:sldLayoutChg chg="addSp delSp modSp mod">
          <pc:chgData name="Ward, Reagan" userId="27291eb4-8241-4961-9e69-8c66e34cc5b0" providerId="ADAL" clId="{6F2C16A3-17AF-461F-8BC1-4E1ACE35DBF3}" dt="2025-03-21T16:14:57.965" v="647" actId="34135"/>
          <pc:sldLayoutMkLst>
            <pc:docMk/>
            <pc:sldMasterMk cId="2150711039" sldId="2147483676"/>
            <pc:sldLayoutMk cId="93905937" sldId="2147483705"/>
          </pc:sldLayoutMkLst>
          <pc:spChg chg="add mod">
            <ac:chgData name="Ward, Reagan" userId="27291eb4-8241-4961-9e69-8c66e34cc5b0" providerId="ADAL" clId="{6F2C16A3-17AF-461F-8BC1-4E1ACE35DBF3}" dt="2025-03-21T16:14:57.965" v="647" actId="34135"/>
            <ac:spMkLst>
              <pc:docMk/>
              <pc:sldMasterMk cId="2150711039" sldId="2147483676"/>
              <pc:sldLayoutMk cId="93905937" sldId="2147483705"/>
              <ac:spMk id="2" creationId="{A7B097C3-CE89-227D-F047-5FDE153C57B4}"/>
            </ac:spMkLst>
          </pc:spChg>
          <pc:spChg chg="mod">
            <ac:chgData name="Ward, Reagan" userId="27291eb4-8241-4961-9e69-8c66e34cc5b0" providerId="ADAL" clId="{6F2C16A3-17AF-461F-8BC1-4E1ACE35DBF3}" dt="2025-03-21T15:44:22.194" v="315" actId="2711"/>
            <ac:spMkLst>
              <pc:docMk/>
              <pc:sldMasterMk cId="2150711039" sldId="2147483676"/>
              <pc:sldLayoutMk cId="93905937" sldId="2147483705"/>
              <ac:spMk id="199" creationId="{00000000-0000-0000-0000-000000000000}"/>
            </ac:spMkLst>
          </pc:spChg>
          <pc:picChg chg="mod">
            <ac:chgData name="Ward, Reagan" userId="27291eb4-8241-4961-9e69-8c66e34cc5b0" providerId="ADAL" clId="{6F2C16A3-17AF-461F-8BC1-4E1ACE35DBF3}" dt="2025-03-21T16:14:05.955" v="639" actId="34135"/>
            <ac:picMkLst>
              <pc:docMk/>
              <pc:sldMasterMk cId="2150711039" sldId="2147483676"/>
              <pc:sldLayoutMk cId="93905937" sldId="2147483705"/>
              <ac:picMk id="198" creationId="{00000000-0000-0000-0000-000000000000}"/>
            </ac:picMkLst>
          </pc:picChg>
          <pc:picChg chg="mod">
            <ac:chgData name="Ward, Reagan" userId="27291eb4-8241-4961-9e69-8c66e34cc5b0" providerId="ADAL" clId="{6F2C16A3-17AF-461F-8BC1-4E1ACE35DBF3}" dt="2025-03-21T16:14:27.988" v="644" actId="34135"/>
            <ac:picMkLst>
              <pc:docMk/>
              <pc:sldMasterMk cId="2150711039" sldId="2147483676"/>
              <pc:sldLayoutMk cId="93905937" sldId="2147483705"/>
              <ac:picMk id="201" creationId="{00000000-0000-0000-0000-000000000000}"/>
            </ac:picMkLst>
          </pc:picChg>
        </pc:sldLayoutChg>
        <pc:sldLayoutChg chg="addSp delSp modSp mod">
          <pc:chgData name="Ward, Reagan" userId="27291eb4-8241-4961-9e69-8c66e34cc5b0" providerId="ADAL" clId="{6F2C16A3-17AF-461F-8BC1-4E1ACE35DBF3}" dt="2025-03-21T16:16:58.294" v="678" actId="962"/>
          <pc:sldLayoutMkLst>
            <pc:docMk/>
            <pc:sldMasterMk cId="2150711039" sldId="2147483676"/>
            <pc:sldLayoutMk cId="2981452587" sldId="2147483706"/>
          </pc:sldLayoutMkLst>
          <pc:spChg chg="add mod">
            <ac:chgData name="Ward, Reagan" userId="27291eb4-8241-4961-9e69-8c66e34cc5b0" providerId="ADAL" clId="{6F2C16A3-17AF-461F-8BC1-4E1ACE35DBF3}" dt="2025-03-21T16:15:20.321" v="654" actId="34135"/>
            <ac:spMkLst>
              <pc:docMk/>
              <pc:sldMasterMk cId="2150711039" sldId="2147483676"/>
              <pc:sldLayoutMk cId="2981452587" sldId="2147483706"/>
              <ac:spMk id="2" creationId="{526EBDF2-D719-BDA2-93B2-05D861B8586B}"/>
            </ac:spMkLst>
          </pc:spChg>
          <pc:picChg chg="mod">
            <ac:chgData name="Ward, Reagan" userId="27291eb4-8241-4961-9e69-8c66e34cc5b0" providerId="ADAL" clId="{6F2C16A3-17AF-461F-8BC1-4E1ACE35DBF3}" dt="2025-03-21T16:15:13.694" v="652" actId="34135"/>
            <ac:picMkLst>
              <pc:docMk/>
              <pc:sldMasterMk cId="2150711039" sldId="2147483676"/>
              <pc:sldLayoutMk cId="2981452587" sldId="2147483706"/>
              <ac:picMk id="204" creationId="{00000000-0000-0000-0000-000000000000}"/>
            </ac:picMkLst>
          </pc:picChg>
          <pc:picChg chg="mod">
            <ac:chgData name="Ward, Reagan" userId="27291eb4-8241-4961-9e69-8c66e34cc5b0" providerId="ADAL" clId="{6F2C16A3-17AF-461F-8BC1-4E1ACE35DBF3}" dt="2025-03-21T16:16:58.294" v="678" actId="962"/>
            <ac:picMkLst>
              <pc:docMk/>
              <pc:sldMasterMk cId="2150711039" sldId="2147483676"/>
              <pc:sldLayoutMk cId="2981452587" sldId="2147483706"/>
              <ac:picMk id="207" creationId="{00000000-0000-0000-0000-000000000000}"/>
            </ac:picMkLst>
          </pc:picChg>
        </pc:sldLayoutChg>
        <pc:sldLayoutChg chg="addSp delSp modSp mod">
          <pc:chgData name="Ward, Reagan" userId="27291eb4-8241-4961-9e69-8c66e34cc5b0" providerId="ADAL" clId="{6F2C16A3-17AF-461F-8BC1-4E1ACE35DBF3}" dt="2025-03-21T16:16:55.243" v="677" actId="962"/>
          <pc:sldLayoutMkLst>
            <pc:docMk/>
            <pc:sldMasterMk cId="2150711039" sldId="2147483676"/>
            <pc:sldLayoutMk cId="3316671571" sldId="2147483707"/>
          </pc:sldLayoutMkLst>
          <pc:spChg chg="add mod">
            <ac:chgData name="Ward, Reagan" userId="27291eb4-8241-4961-9e69-8c66e34cc5b0" providerId="ADAL" clId="{6F2C16A3-17AF-461F-8BC1-4E1ACE35DBF3}" dt="2025-03-21T16:15:36.535" v="658" actId="34135"/>
            <ac:spMkLst>
              <pc:docMk/>
              <pc:sldMasterMk cId="2150711039" sldId="2147483676"/>
              <pc:sldLayoutMk cId="3316671571" sldId="2147483707"/>
              <ac:spMk id="2" creationId="{8B79D7A5-244F-AEDC-79A0-744FEB471528}"/>
            </ac:spMkLst>
          </pc:spChg>
          <pc:picChg chg="mod">
            <ac:chgData name="Ward, Reagan" userId="27291eb4-8241-4961-9e69-8c66e34cc5b0" providerId="ADAL" clId="{6F2C16A3-17AF-461F-8BC1-4E1ACE35DBF3}" dt="2025-03-21T16:15:36.535" v="658" actId="34135"/>
            <ac:picMkLst>
              <pc:docMk/>
              <pc:sldMasterMk cId="2150711039" sldId="2147483676"/>
              <pc:sldLayoutMk cId="3316671571" sldId="2147483707"/>
              <ac:picMk id="210" creationId="{00000000-0000-0000-0000-000000000000}"/>
            </ac:picMkLst>
          </pc:picChg>
          <pc:picChg chg="mod">
            <ac:chgData name="Ward, Reagan" userId="27291eb4-8241-4961-9e69-8c66e34cc5b0" providerId="ADAL" clId="{6F2C16A3-17AF-461F-8BC1-4E1ACE35DBF3}" dt="2025-03-21T16:16:55.243" v="677" actId="962"/>
            <ac:picMkLst>
              <pc:docMk/>
              <pc:sldMasterMk cId="2150711039" sldId="2147483676"/>
              <pc:sldLayoutMk cId="3316671571" sldId="2147483707"/>
              <ac:picMk id="213" creationId="{00000000-0000-0000-0000-000000000000}"/>
            </ac:picMkLst>
          </pc:picChg>
        </pc:sldLayoutChg>
        <pc:sldLayoutChg chg="addSp delSp modSp mod">
          <pc:chgData name="Ward, Reagan" userId="27291eb4-8241-4961-9e69-8c66e34cc5b0" providerId="ADAL" clId="{6F2C16A3-17AF-461F-8BC1-4E1ACE35DBF3}" dt="2025-03-21T16:16:51.624" v="676" actId="962"/>
          <pc:sldLayoutMkLst>
            <pc:docMk/>
            <pc:sldMasterMk cId="2150711039" sldId="2147483676"/>
            <pc:sldLayoutMk cId="2585000559" sldId="2147483708"/>
          </pc:sldLayoutMkLst>
          <pc:spChg chg="add mod">
            <ac:chgData name="Ward, Reagan" userId="27291eb4-8241-4961-9e69-8c66e34cc5b0" providerId="ADAL" clId="{6F2C16A3-17AF-461F-8BC1-4E1ACE35DBF3}" dt="2025-03-21T16:15:57.072" v="663" actId="34135"/>
            <ac:spMkLst>
              <pc:docMk/>
              <pc:sldMasterMk cId="2150711039" sldId="2147483676"/>
              <pc:sldLayoutMk cId="2585000559" sldId="2147483708"/>
              <ac:spMk id="2" creationId="{5B185C93-E38D-1C1F-DBBA-12DFC60682A5}"/>
            </ac:spMkLst>
          </pc:spChg>
          <pc:picChg chg="mod">
            <ac:chgData name="Ward, Reagan" userId="27291eb4-8241-4961-9e69-8c66e34cc5b0" providerId="ADAL" clId="{6F2C16A3-17AF-461F-8BC1-4E1ACE35DBF3}" dt="2025-03-21T16:15:57.072" v="663" actId="34135"/>
            <ac:picMkLst>
              <pc:docMk/>
              <pc:sldMasterMk cId="2150711039" sldId="2147483676"/>
              <pc:sldLayoutMk cId="2585000559" sldId="2147483708"/>
              <ac:picMk id="216" creationId="{00000000-0000-0000-0000-000000000000}"/>
            </ac:picMkLst>
          </pc:picChg>
          <pc:picChg chg="mod">
            <ac:chgData name="Ward, Reagan" userId="27291eb4-8241-4961-9e69-8c66e34cc5b0" providerId="ADAL" clId="{6F2C16A3-17AF-461F-8BC1-4E1ACE35DBF3}" dt="2025-03-21T16:16:51.624" v="676" actId="962"/>
            <ac:picMkLst>
              <pc:docMk/>
              <pc:sldMasterMk cId="2150711039" sldId="2147483676"/>
              <pc:sldLayoutMk cId="2585000559" sldId="2147483708"/>
              <ac:picMk id="219" creationId="{00000000-0000-0000-0000-000000000000}"/>
            </ac:picMkLst>
          </pc:picChg>
        </pc:sldLayoutChg>
        <pc:sldLayoutChg chg="addSp delSp modSp mod">
          <pc:chgData name="Ward, Reagan" userId="27291eb4-8241-4961-9e69-8c66e34cc5b0" providerId="ADAL" clId="{6F2C16A3-17AF-461F-8BC1-4E1ACE35DBF3}" dt="2025-03-21T16:16:48.165" v="675" actId="962"/>
          <pc:sldLayoutMkLst>
            <pc:docMk/>
            <pc:sldMasterMk cId="2150711039" sldId="2147483676"/>
            <pc:sldLayoutMk cId="985410489" sldId="2147483709"/>
          </pc:sldLayoutMkLst>
          <pc:spChg chg="add mod">
            <ac:chgData name="Ward, Reagan" userId="27291eb4-8241-4961-9e69-8c66e34cc5b0" providerId="ADAL" clId="{6F2C16A3-17AF-461F-8BC1-4E1ACE35DBF3}" dt="2025-03-21T16:16:17.402" v="668" actId="34135"/>
            <ac:spMkLst>
              <pc:docMk/>
              <pc:sldMasterMk cId="2150711039" sldId="2147483676"/>
              <pc:sldLayoutMk cId="985410489" sldId="2147483709"/>
              <ac:spMk id="2" creationId="{521C798B-732A-A744-1F2D-4B91A5F81837}"/>
            </ac:spMkLst>
          </pc:spChg>
          <pc:picChg chg="mod">
            <ac:chgData name="Ward, Reagan" userId="27291eb4-8241-4961-9e69-8c66e34cc5b0" providerId="ADAL" clId="{6F2C16A3-17AF-461F-8BC1-4E1ACE35DBF3}" dt="2025-03-21T16:16:17.402" v="668" actId="34135"/>
            <ac:picMkLst>
              <pc:docMk/>
              <pc:sldMasterMk cId="2150711039" sldId="2147483676"/>
              <pc:sldLayoutMk cId="985410489" sldId="2147483709"/>
              <ac:picMk id="222" creationId="{00000000-0000-0000-0000-000000000000}"/>
            </ac:picMkLst>
          </pc:picChg>
          <pc:picChg chg="mod">
            <ac:chgData name="Ward, Reagan" userId="27291eb4-8241-4961-9e69-8c66e34cc5b0" providerId="ADAL" clId="{6F2C16A3-17AF-461F-8BC1-4E1ACE35DBF3}" dt="2025-03-21T16:16:48.165" v="675" actId="962"/>
            <ac:picMkLst>
              <pc:docMk/>
              <pc:sldMasterMk cId="2150711039" sldId="2147483676"/>
              <pc:sldLayoutMk cId="985410489" sldId="2147483709"/>
              <ac:picMk id="225" creationId="{00000000-0000-0000-0000-000000000000}"/>
            </ac:picMkLst>
          </pc:picChg>
        </pc:sldLayoutChg>
        <pc:sldLayoutChg chg="addSp delSp modSp mod">
          <pc:chgData name="Ward, Reagan" userId="27291eb4-8241-4961-9e69-8c66e34cc5b0" providerId="ADAL" clId="{6F2C16A3-17AF-461F-8BC1-4E1ACE35DBF3}" dt="2025-03-21T16:16:39.548" v="674" actId="962"/>
          <pc:sldLayoutMkLst>
            <pc:docMk/>
            <pc:sldMasterMk cId="2150711039" sldId="2147483676"/>
            <pc:sldLayoutMk cId="3659486900" sldId="2147483710"/>
          </pc:sldLayoutMkLst>
          <pc:spChg chg="add mod">
            <ac:chgData name="Ward, Reagan" userId="27291eb4-8241-4961-9e69-8c66e34cc5b0" providerId="ADAL" clId="{6F2C16A3-17AF-461F-8BC1-4E1ACE35DBF3}" dt="2025-03-21T16:16:36.107" v="673" actId="34135"/>
            <ac:spMkLst>
              <pc:docMk/>
              <pc:sldMasterMk cId="2150711039" sldId="2147483676"/>
              <pc:sldLayoutMk cId="3659486900" sldId="2147483710"/>
              <ac:spMk id="2" creationId="{55C09213-6D27-B551-9C6A-DE6DF14E9456}"/>
            </ac:spMkLst>
          </pc:spChg>
          <pc:picChg chg="mod">
            <ac:chgData name="Ward, Reagan" userId="27291eb4-8241-4961-9e69-8c66e34cc5b0" providerId="ADAL" clId="{6F2C16A3-17AF-461F-8BC1-4E1ACE35DBF3}" dt="2025-03-21T16:16:36.107" v="673" actId="34135"/>
            <ac:picMkLst>
              <pc:docMk/>
              <pc:sldMasterMk cId="2150711039" sldId="2147483676"/>
              <pc:sldLayoutMk cId="3659486900" sldId="2147483710"/>
              <ac:picMk id="228" creationId="{00000000-0000-0000-0000-000000000000}"/>
            </ac:picMkLst>
          </pc:picChg>
          <pc:picChg chg="mod">
            <ac:chgData name="Ward, Reagan" userId="27291eb4-8241-4961-9e69-8c66e34cc5b0" providerId="ADAL" clId="{6F2C16A3-17AF-461F-8BC1-4E1ACE35DBF3}" dt="2025-03-21T16:16:39.548" v="674" actId="962"/>
            <ac:picMkLst>
              <pc:docMk/>
              <pc:sldMasterMk cId="2150711039" sldId="2147483676"/>
              <pc:sldLayoutMk cId="3659486900" sldId="2147483710"/>
              <ac:picMk id="231" creationId="{00000000-0000-0000-0000-000000000000}"/>
            </ac:picMkLst>
          </pc:picChg>
        </pc:sldLayoutChg>
        <pc:sldLayoutChg chg="addSp delSp modSp mod">
          <pc:chgData name="Ward, Reagan" userId="27291eb4-8241-4961-9e69-8c66e34cc5b0" providerId="ADAL" clId="{6F2C16A3-17AF-461F-8BC1-4E1ACE35DBF3}" dt="2025-03-21T16:17:47.840" v="690" actId="34135"/>
          <pc:sldLayoutMkLst>
            <pc:docMk/>
            <pc:sldMasterMk cId="2150711039" sldId="2147483676"/>
            <pc:sldLayoutMk cId="4171216572" sldId="2147483711"/>
          </pc:sldLayoutMkLst>
          <pc:spChg chg="add mod">
            <ac:chgData name="Ward, Reagan" userId="27291eb4-8241-4961-9e69-8c66e34cc5b0" providerId="ADAL" clId="{6F2C16A3-17AF-461F-8BC1-4E1ACE35DBF3}" dt="2025-03-21T16:17:47.840" v="690" actId="34135"/>
            <ac:spMkLst>
              <pc:docMk/>
              <pc:sldMasterMk cId="2150711039" sldId="2147483676"/>
              <pc:sldLayoutMk cId="4171216572" sldId="2147483711"/>
              <ac:spMk id="2" creationId="{256844E2-6364-41AA-1F86-AB920A7035E2}"/>
            </ac:spMkLst>
          </pc:spChg>
          <pc:picChg chg="mod">
            <ac:chgData name="Ward, Reagan" userId="27291eb4-8241-4961-9e69-8c66e34cc5b0" providerId="ADAL" clId="{6F2C16A3-17AF-461F-8BC1-4E1ACE35DBF3}" dt="2025-03-21T16:17:47.840" v="690" actId="34135"/>
            <ac:picMkLst>
              <pc:docMk/>
              <pc:sldMasterMk cId="2150711039" sldId="2147483676"/>
              <pc:sldLayoutMk cId="4171216572" sldId="2147483711"/>
              <ac:picMk id="234" creationId="{00000000-0000-0000-0000-000000000000}"/>
            </ac:picMkLst>
          </pc:picChg>
          <pc:picChg chg="mod">
            <ac:chgData name="Ward, Reagan" userId="27291eb4-8241-4961-9e69-8c66e34cc5b0" providerId="ADAL" clId="{6F2C16A3-17AF-461F-8BC1-4E1ACE35DBF3}" dt="2025-03-21T16:17:47.840" v="690" actId="34135"/>
            <ac:picMkLst>
              <pc:docMk/>
              <pc:sldMasterMk cId="2150711039" sldId="2147483676"/>
              <pc:sldLayoutMk cId="4171216572" sldId="2147483711"/>
              <ac:picMk id="237" creationId="{00000000-0000-0000-0000-000000000000}"/>
            </ac:picMkLst>
          </pc:picChg>
        </pc:sldLayoutChg>
        <pc:sldLayoutChg chg="addSp delSp modSp mod">
          <pc:chgData name="Ward, Reagan" userId="27291eb4-8241-4961-9e69-8c66e34cc5b0" providerId="ADAL" clId="{6F2C16A3-17AF-461F-8BC1-4E1ACE35DBF3}" dt="2025-03-21T16:17:21.487" v="683" actId="34135"/>
          <pc:sldLayoutMkLst>
            <pc:docMk/>
            <pc:sldMasterMk cId="2150711039" sldId="2147483676"/>
            <pc:sldLayoutMk cId="2514703697" sldId="2147483712"/>
          </pc:sldLayoutMkLst>
          <pc:spChg chg="add mod">
            <ac:chgData name="Ward, Reagan" userId="27291eb4-8241-4961-9e69-8c66e34cc5b0" providerId="ADAL" clId="{6F2C16A3-17AF-461F-8BC1-4E1ACE35DBF3}" dt="2025-03-21T16:17:21.487" v="683" actId="34135"/>
            <ac:spMkLst>
              <pc:docMk/>
              <pc:sldMasterMk cId="2150711039" sldId="2147483676"/>
              <pc:sldLayoutMk cId="2514703697" sldId="2147483712"/>
              <ac:spMk id="2" creationId="{D15C1D20-06C2-5FB9-58FE-5BB25E59A43E}"/>
            </ac:spMkLst>
          </pc:spChg>
          <pc:picChg chg="mod">
            <ac:chgData name="Ward, Reagan" userId="27291eb4-8241-4961-9e69-8c66e34cc5b0" providerId="ADAL" clId="{6F2C16A3-17AF-461F-8BC1-4E1ACE35DBF3}" dt="2025-03-21T16:17:21.487" v="683" actId="34135"/>
            <ac:picMkLst>
              <pc:docMk/>
              <pc:sldMasterMk cId="2150711039" sldId="2147483676"/>
              <pc:sldLayoutMk cId="2514703697" sldId="2147483712"/>
              <ac:picMk id="240" creationId="{00000000-0000-0000-0000-000000000000}"/>
            </ac:picMkLst>
          </pc:picChg>
          <pc:picChg chg="mod">
            <ac:chgData name="Ward, Reagan" userId="27291eb4-8241-4961-9e69-8c66e34cc5b0" providerId="ADAL" clId="{6F2C16A3-17AF-461F-8BC1-4E1ACE35DBF3}" dt="2025-03-21T16:17:21.487" v="683" actId="34135"/>
            <ac:picMkLst>
              <pc:docMk/>
              <pc:sldMasterMk cId="2150711039" sldId="2147483676"/>
              <pc:sldLayoutMk cId="2514703697" sldId="2147483712"/>
              <ac:picMk id="243" creationId="{00000000-0000-0000-0000-000000000000}"/>
            </ac:picMkLst>
          </pc:picChg>
        </pc:sldLayoutChg>
        <pc:sldLayoutChg chg="addSp delSp modSp mod setBg">
          <pc:chgData name="Ward, Reagan" userId="27291eb4-8241-4961-9e69-8c66e34cc5b0" providerId="ADAL" clId="{6F2C16A3-17AF-461F-8BC1-4E1ACE35DBF3}" dt="2025-03-21T16:13:51.174" v="635" actId="34135"/>
          <pc:sldLayoutMkLst>
            <pc:docMk/>
            <pc:sldMasterMk cId="2150711039" sldId="2147483676"/>
            <pc:sldLayoutMk cId="1096334670" sldId="2147483713"/>
          </pc:sldLayoutMkLst>
          <pc:spChg chg="add mod">
            <ac:chgData name="Ward, Reagan" userId="27291eb4-8241-4961-9e69-8c66e34cc5b0" providerId="ADAL" clId="{6F2C16A3-17AF-461F-8BC1-4E1ACE35DBF3}" dt="2025-03-21T16:13:51.174" v="635" actId="34135"/>
            <ac:spMkLst>
              <pc:docMk/>
              <pc:sldMasterMk cId="2150711039" sldId="2147483676"/>
              <pc:sldLayoutMk cId="1096334670" sldId="2147483713"/>
              <ac:spMk id="6" creationId="{733FB434-57B8-1D27-15F7-757391E4035A}"/>
            </ac:spMkLst>
          </pc:spChg>
          <pc:spChg chg="add mod">
            <ac:chgData name="Ward, Reagan" userId="27291eb4-8241-4961-9e69-8c66e34cc5b0" providerId="ADAL" clId="{6F2C16A3-17AF-461F-8BC1-4E1ACE35DBF3}" dt="2025-03-21T16:05:09.182" v="499" actId="14100"/>
            <ac:spMkLst>
              <pc:docMk/>
              <pc:sldMasterMk cId="2150711039" sldId="2147483676"/>
              <pc:sldLayoutMk cId="1096334670" sldId="2147483713"/>
              <ac:spMk id="8" creationId="{14AFD056-C688-C151-7171-5175419B6173}"/>
            </ac:spMkLst>
          </pc:spChg>
          <pc:spChg chg="add mod">
            <ac:chgData name="Ward, Reagan" userId="27291eb4-8241-4961-9e69-8c66e34cc5b0" providerId="ADAL" clId="{6F2C16A3-17AF-461F-8BC1-4E1ACE35DBF3}" dt="2025-03-21T16:08:24.727" v="514" actId="207"/>
            <ac:spMkLst>
              <pc:docMk/>
              <pc:sldMasterMk cId="2150711039" sldId="2147483676"/>
              <pc:sldLayoutMk cId="1096334670" sldId="2147483713"/>
              <ac:spMk id="11" creationId="{66A0C5E4-028D-EBC8-7D6C-D0BB8F96BED5}"/>
            </ac:spMkLst>
          </pc:spChg>
          <pc:spChg chg="mod ord">
            <ac:chgData name="Ward, Reagan" userId="27291eb4-8241-4961-9e69-8c66e34cc5b0" providerId="ADAL" clId="{6F2C16A3-17AF-461F-8BC1-4E1ACE35DBF3}" dt="2025-03-21T16:13:51.174" v="635" actId="34135"/>
            <ac:spMkLst>
              <pc:docMk/>
              <pc:sldMasterMk cId="2150711039" sldId="2147483676"/>
              <pc:sldLayoutMk cId="1096334670" sldId="2147483713"/>
              <ac:spMk id="321" creationId="{00000000-0000-0000-0000-000000000000}"/>
            </ac:spMkLst>
          </pc:spChg>
          <pc:picChg chg="add mod">
            <ac:chgData name="Ward, Reagan" userId="27291eb4-8241-4961-9e69-8c66e34cc5b0" providerId="ADAL" clId="{6F2C16A3-17AF-461F-8BC1-4E1ACE35DBF3}" dt="2025-03-21T16:13:51.174" v="635" actId="34135"/>
            <ac:picMkLst>
              <pc:docMk/>
              <pc:sldMasterMk cId="2150711039" sldId="2147483676"/>
              <pc:sldLayoutMk cId="1096334670" sldId="2147483713"/>
              <ac:picMk id="12" creationId="{4CFF281C-CFDD-5AEF-FB2B-9DB723644653}"/>
            </ac:picMkLst>
          </pc:picChg>
          <pc:cxnChg chg="add mod ord">
            <ac:chgData name="Ward, Reagan" userId="27291eb4-8241-4961-9e69-8c66e34cc5b0" providerId="ADAL" clId="{6F2C16A3-17AF-461F-8BC1-4E1ACE35DBF3}" dt="2025-03-21T16:13:51.174" v="635" actId="34135"/>
            <ac:cxnSpMkLst>
              <pc:docMk/>
              <pc:sldMasterMk cId="2150711039" sldId="2147483676"/>
              <pc:sldLayoutMk cId="1096334670" sldId="2147483713"/>
              <ac:cxnSpMk id="9" creationId="{8E74E4FC-4564-F02F-BB2E-24A43AD9C9CC}"/>
            </ac:cxnSpMkLst>
          </pc:cxnChg>
        </pc:sldLayoutChg>
      </pc:sldMasterChg>
    </pc:docChg>
  </pc:docChgLst>
  <pc:docChgLst>
    <pc:chgData name="Ward, Reagan" userId="27291eb4-8241-4961-9e69-8c66e34cc5b0" providerId="ADAL" clId="{1B5C1633-BBE0-4D51-9AAE-DB0943166E77}"/>
    <pc:docChg chg="undo custSel addSld delSld modSld sldOrd modMainMaster modNotesMaster">
      <pc:chgData name="Ward, Reagan" userId="27291eb4-8241-4961-9e69-8c66e34cc5b0" providerId="ADAL" clId="{1B5C1633-BBE0-4D51-9AAE-DB0943166E77}" dt="2025-04-02T14:47:41.359" v="39880" actId="20577"/>
      <pc:docMkLst>
        <pc:docMk/>
      </pc:docMkLst>
      <pc:sldChg chg="modSp mod">
        <pc:chgData name="Ward, Reagan" userId="27291eb4-8241-4961-9e69-8c66e34cc5b0" providerId="ADAL" clId="{1B5C1633-BBE0-4D51-9AAE-DB0943166E77}" dt="2025-03-21T22:07:52.217" v="90" actId="20577"/>
        <pc:sldMkLst>
          <pc:docMk/>
          <pc:sldMk cId="3044915438" sldId="256"/>
        </pc:sldMkLst>
        <pc:spChg chg="mod">
          <ac:chgData name="Ward, Reagan" userId="27291eb4-8241-4961-9e69-8c66e34cc5b0" providerId="ADAL" clId="{1B5C1633-BBE0-4D51-9AAE-DB0943166E77}" dt="2025-03-21T22:07:48.266" v="81" actId="20577"/>
          <ac:spMkLst>
            <pc:docMk/>
            <pc:sldMk cId="3044915438" sldId="256"/>
            <ac:spMk id="2" creationId="{00000000-0000-0000-0000-000000000000}"/>
          </ac:spMkLst>
        </pc:spChg>
        <pc:spChg chg="mod">
          <ac:chgData name="Ward, Reagan" userId="27291eb4-8241-4961-9e69-8c66e34cc5b0" providerId="ADAL" clId="{1B5C1633-BBE0-4D51-9AAE-DB0943166E77}" dt="2025-03-21T22:07:52.217" v="90" actId="20577"/>
          <ac:spMkLst>
            <pc:docMk/>
            <pc:sldMk cId="3044915438" sldId="256"/>
            <ac:spMk id="3" creationId="{00000000-0000-0000-0000-000000000000}"/>
          </ac:spMkLst>
        </pc:spChg>
      </pc:sldChg>
      <pc:sldChg chg="modSp del mod modShow">
        <pc:chgData name="Ward, Reagan" userId="27291eb4-8241-4961-9e69-8c66e34cc5b0" providerId="ADAL" clId="{1B5C1633-BBE0-4D51-9AAE-DB0943166E77}" dt="2025-03-22T23:30:53.138" v="10147" actId="47"/>
        <pc:sldMkLst>
          <pc:docMk/>
          <pc:sldMk cId="638276779" sldId="257"/>
        </pc:sldMkLst>
      </pc:sldChg>
      <pc:sldChg chg="modSp mod ord modShow">
        <pc:chgData name="Ward, Reagan" userId="27291eb4-8241-4961-9e69-8c66e34cc5b0" providerId="ADAL" clId="{1B5C1633-BBE0-4D51-9AAE-DB0943166E77}" dt="2025-03-23T21:24:05.364" v="10199" actId="113"/>
        <pc:sldMkLst>
          <pc:docMk/>
          <pc:sldMk cId="3947354361" sldId="263"/>
        </pc:sldMkLst>
        <pc:spChg chg="mod">
          <ac:chgData name="Ward, Reagan" userId="27291eb4-8241-4961-9e69-8c66e34cc5b0" providerId="ADAL" clId="{1B5C1633-BBE0-4D51-9AAE-DB0943166E77}" dt="2025-03-23T21:24:05.364" v="10199" actId="113"/>
          <ac:spMkLst>
            <pc:docMk/>
            <pc:sldMk cId="3947354361" sldId="263"/>
            <ac:spMk id="6" creationId="{BE56F60D-0215-4F37-AD38-9A75C6EB71E7}"/>
          </ac:spMkLst>
        </pc:spChg>
        <pc:spChg chg="mod">
          <ac:chgData name="Ward, Reagan" userId="27291eb4-8241-4961-9e69-8c66e34cc5b0" providerId="ADAL" clId="{1B5C1633-BBE0-4D51-9AAE-DB0943166E77}" dt="2025-03-23T21:24:05.364" v="10199" actId="113"/>
          <ac:spMkLst>
            <pc:docMk/>
            <pc:sldMk cId="3947354361" sldId="263"/>
            <ac:spMk id="7" creationId="{EEC0A8BF-376D-4EB0-AF61-FBA84F34F602}"/>
          </ac:spMkLst>
        </pc:spChg>
        <pc:spChg chg="mod">
          <ac:chgData name="Ward, Reagan" userId="27291eb4-8241-4961-9e69-8c66e34cc5b0" providerId="ADAL" clId="{1B5C1633-BBE0-4D51-9AAE-DB0943166E77}" dt="2025-03-23T21:24:05.364" v="10199" actId="113"/>
          <ac:spMkLst>
            <pc:docMk/>
            <pc:sldMk cId="3947354361" sldId="263"/>
            <ac:spMk id="8" creationId="{B3432380-B9EC-48AC-89C0-60B51B572872}"/>
          </ac:spMkLst>
        </pc:spChg>
        <pc:spChg chg="mod">
          <ac:chgData name="Ward, Reagan" userId="27291eb4-8241-4961-9e69-8c66e34cc5b0" providerId="ADAL" clId="{1B5C1633-BBE0-4D51-9AAE-DB0943166E77}" dt="2025-03-23T21:24:05.364" v="10199" actId="113"/>
          <ac:spMkLst>
            <pc:docMk/>
            <pc:sldMk cId="3947354361" sldId="263"/>
            <ac:spMk id="10" creationId="{9F875FC8-998E-46EC-A8A6-CAF6664D462F}"/>
          </ac:spMkLst>
        </pc:spChg>
        <pc:spChg chg="mod">
          <ac:chgData name="Ward, Reagan" userId="27291eb4-8241-4961-9e69-8c66e34cc5b0" providerId="ADAL" clId="{1B5C1633-BBE0-4D51-9AAE-DB0943166E77}" dt="2025-03-23T21:24:05.364" v="10199" actId="113"/>
          <ac:spMkLst>
            <pc:docMk/>
            <pc:sldMk cId="3947354361" sldId="263"/>
            <ac:spMk id="11" creationId="{2BD187D5-0B22-4346-B482-324BC6DE65A5}"/>
          </ac:spMkLst>
        </pc:spChg>
        <pc:spChg chg="mod">
          <ac:chgData name="Ward, Reagan" userId="27291eb4-8241-4961-9e69-8c66e34cc5b0" providerId="ADAL" clId="{1B5C1633-BBE0-4D51-9AAE-DB0943166E77}" dt="2025-03-23T21:24:05.364" v="10199" actId="113"/>
          <ac:spMkLst>
            <pc:docMk/>
            <pc:sldMk cId="3947354361" sldId="263"/>
            <ac:spMk id="15" creationId="{4BDF07D1-144A-41E4-806D-5F369358463A}"/>
          </ac:spMkLst>
        </pc:spChg>
        <pc:spChg chg="mod">
          <ac:chgData name="Ward, Reagan" userId="27291eb4-8241-4961-9e69-8c66e34cc5b0" providerId="ADAL" clId="{1B5C1633-BBE0-4D51-9AAE-DB0943166E77}" dt="2025-03-23T21:24:05.364" v="10199" actId="113"/>
          <ac:spMkLst>
            <pc:docMk/>
            <pc:sldMk cId="3947354361" sldId="263"/>
            <ac:spMk id="16" creationId="{9899A3AF-8526-43F3-9CBB-C496DDD71724}"/>
          </ac:spMkLst>
        </pc:spChg>
        <pc:spChg chg="mod">
          <ac:chgData name="Ward, Reagan" userId="27291eb4-8241-4961-9e69-8c66e34cc5b0" providerId="ADAL" clId="{1B5C1633-BBE0-4D51-9AAE-DB0943166E77}" dt="2025-03-23T21:24:05.364" v="10199" actId="113"/>
          <ac:spMkLst>
            <pc:docMk/>
            <pc:sldMk cId="3947354361" sldId="263"/>
            <ac:spMk id="28" creationId="{33CD47F1-2C87-454E-AABF-64E91ACF5123}"/>
          </ac:spMkLst>
        </pc:spChg>
        <pc:spChg chg="mod">
          <ac:chgData name="Ward, Reagan" userId="27291eb4-8241-4961-9e69-8c66e34cc5b0" providerId="ADAL" clId="{1B5C1633-BBE0-4D51-9AAE-DB0943166E77}" dt="2025-03-23T21:24:05.364" v="10199" actId="113"/>
          <ac:spMkLst>
            <pc:docMk/>
            <pc:sldMk cId="3947354361" sldId="263"/>
            <ac:spMk id="29" creationId="{2CCBA643-346B-4380-AAA9-B9D7628B54F9}"/>
          </ac:spMkLst>
        </pc:spChg>
        <pc:spChg chg="mod">
          <ac:chgData name="Ward, Reagan" userId="27291eb4-8241-4961-9e69-8c66e34cc5b0" providerId="ADAL" clId="{1B5C1633-BBE0-4D51-9AAE-DB0943166E77}" dt="2025-03-23T21:24:05.364" v="10199" actId="113"/>
          <ac:spMkLst>
            <pc:docMk/>
            <pc:sldMk cId="3947354361" sldId="263"/>
            <ac:spMk id="34" creationId="{48FE2DFB-7789-A79D-1007-03485B03EAE3}"/>
          </ac:spMkLst>
        </pc:spChg>
      </pc:sldChg>
      <pc:sldChg chg="del mod modShow">
        <pc:chgData name="Ward, Reagan" userId="27291eb4-8241-4961-9e69-8c66e34cc5b0" providerId="ADAL" clId="{1B5C1633-BBE0-4D51-9AAE-DB0943166E77}" dt="2025-03-22T23:29:02.680" v="10134" actId="2696"/>
        <pc:sldMkLst>
          <pc:docMk/>
          <pc:sldMk cId="1153159124" sldId="272"/>
        </pc:sldMkLst>
      </pc:sldChg>
      <pc:sldChg chg="add mod modShow">
        <pc:chgData name="Ward, Reagan" userId="27291eb4-8241-4961-9e69-8c66e34cc5b0" providerId="ADAL" clId="{1B5C1633-BBE0-4D51-9AAE-DB0943166E77}" dt="2025-04-02T03:07:54.691" v="38083" actId="729"/>
        <pc:sldMkLst>
          <pc:docMk/>
          <pc:sldMk cId="1557356407" sldId="272"/>
        </pc:sldMkLst>
      </pc:sldChg>
      <pc:sldChg chg="modSp del mod modShow">
        <pc:chgData name="Ward, Reagan" userId="27291eb4-8241-4961-9e69-8c66e34cc5b0" providerId="ADAL" clId="{1B5C1633-BBE0-4D51-9AAE-DB0943166E77}" dt="2025-04-02T03:27:51.376" v="39000" actId="47"/>
        <pc:sldMkLst>
          <pc:docMk/>
          <pc:sldMk cId="4010921747" sldId="276"/>
        </pc:sldMkLst>
      </pc:sldChg>
      <pc:sldChg chg="addSp delSp modSp mod modShow chgLayout">
        <pc:chgData name="Ward, Reagan" userId="27291eb4-8241-4961-9e69-8c66e34cc5b0" providerId="ADAL" clId="{1B5C1633-BBE0-4D51-9AAE-DB0943166E77}" dt="2025-03-22T15:55:30.738" v="146" actId="20577"/>
        <pc:sldMkLst>
          <pc:docMk/>
          <pc:sldMk cId="791079890" sldId="277"/>
        </pc:sldMkLst>
        <pc:spChg chg="mod ord">
          <ac:chgData name="Ward, Reagan" userId="27291eb4-8241-4961-9e69-8c66e34cc5b0" providerId="ADAL" clId="{1B5C1633-BBE0-4D51-9AAE-DB0943166E77}" dt="2025-03-21T22:08:07.982" v="92" actId="6264"/>
          <ac:spMkLst>
            <pc:docMk/>
            <pc:sldMk cId="791079890" sldId="277"/>
            <ac:spMk id="4" creationId="{6124529F-73CA-986D-1B6D-13DB3D8726DB}"/>
          </ac:spMkLst>
        </pc:spChg>
        <pc:spChg chg="mod ord">
          <ac:chgData name="Ward, Reagan" userId="27291eb4-8241-4961-9e69-8c66e34cc5b0" providerId="ADAL" clId="{1B5C1633-BBE0-4D51-9AAE-DB0943166E77}" dt="2025-03-22T15:55:30.738" v="146" actId="20577"/>
          <ac:spMkLst>
            <pc:docMk/>
            <pc:sldMk cId="791079890" sldId="277"/>
            <ac:spMk id="6" creationId="{15E10C1E-94AF-10A5-AEA5-0D110B003AAE}"/>
          </ac:spMkLst>
        </pc:spChg>
      </pc:sldChg>
      <pc:sldChg chg="addSp delSp modSp del mod modClrScheme modShow chgLayout">
        <pc:chgData name="Ward, Reagan" userId="27291eb4-8241-4961-9e69-8c66e34cc5b0" providerId="ADAL" clId="{1B5C1633-BBE0-4D51-9AAE-DB0943166E77}" dt="2025-03-22T17:19:17.602" v="4242" actId="47"/>
        <pc:sldMkLst>
          <pc:docMk/>
          <pc:sldMk cId="1361835990" sldId="278"/>
        </pc:sldMkLst>
      </pc:sldChg>
      <pc:sldChg chg="modSp mod ord modShow">
        <pc:chgData name="Ward, Reagan" userId="27291eb4-8241-4961-9e69-8c66e34cc5b0" providerId="ADAL" clId="{1B5C1633-BBE0-4D51-9AAE-DB0943166E77}" dt="2025-03-23T21:23:24.015" v="10195" actId="113"/>
        <pc:sldMkLst>
          <pc:docMk/>
          <pc:sldMk cId="81785621" sldId="280"/>
        </pc:sldMkLst>
        <pc:spChg chg="mod">
          <ac:chgData name="Ward, Reagan" userId="27291eb4-8241-4961-9e69-8c66e34cc5b0" providerId="ADAL" clId="{1B5C1633-BBE0-4D51-9AAE-DB0943166E77}" dt="2025-03-23T21:23:24.015" v="10195" actId="113"/>
          <ac:spMkLst>
            <pc:docMk/>
            <pc:sldMk cId="81785621" sldId="280"/>
            <ac:spMk id="6" creationId="{BE56F60D-0215-4F37-AD38-9A75C6EB71E7}"/>
          </ac:spMkLst>
        </pc:spChg>
        <pc:spChg chg="mod">
          <ac:chgData name="Ward, Reagan" userId="27291eb4-8241-4961-9e69-8c66e34cc5b0" providerId="ADAL" clId="{1B5C1633-BBE0-4D51-9AAE-DB0943166E77}" dt="2025-03-23T21:23:24.015" v="10195" actId="113"/>
          <ac:spMkLst>
            <pc:docMk/>
            <pc:sldMk cId="81785621" sldId="280"/>
            <ac:spMk id="7" creationId="{EEC0A8BF-376D-4EB0-AF61-FBA84F34F602}"/>
          </ac:spMkLst>
        </pc:spChg>
        <pc:spChg chg="mod">
          <ac:chgData name="Ward, Reagan" userId="27291eb4-8241-4961-9e69-8c66e34cc5b0" providerId="ADAL" clId="{1B5C1633-BBE0-4D51-9AAE-DB0943166E77}" dt="2025-03-23T21:23:24.015" v="10195" actId="113"/>
          <ac:spMkLst>
            <pc:docMk/>
            <pc:sldMk cId="81785621" sldId="280"/>
            <ac:spMk id="8" creationId="{B3432380-B9EC-48AC-89C0-60B51B572872}"/>
          </ac:spMkLst>
        </pc:spChg>
        <pc:spChg chg="mod">
          <ac:chgData name="Ward, Reagan" userId="27291eb4-8241-4961-9e69-8c66e34cc5b0" providerId="ADAL" clId="{1B5C1633-BBE0-4D51-9AAE-DB0943166E77}" dt="2025-03-23T21:23:24.015" v="10195" actId="113"/>
          <ac:spMkLst>
            <pc:docMk/>
            <pc:sldMk cId="81785621" sldId="280"/>
            <ac:spMk id="10" creationId="{9F875FC8-998E-46EC-A8A6-CAF6664D462F}"/>
          </ac:spMkLst>
        </pc:spChg>
        <pc:spChg chg="mod">
          <ac:chgData name="Ward, Reagan" userId="27291eb4-8241-4961-9e69-8c66e34cc5b0" providerId="ADAL" clId="{1B5C1633-BBE0-4D51-9AAE-DB0943166E77}" dt="2025-03-23T21:23:24.015" v="10195" actId="113"/>
          <ac:spMkLst>
            <pc:docMk/>
            <pc:sldMk cId="81785621" sldId="280"/>
            <ac:spMk id="11" creationId="{2BD187D5-0B22-4346-B482-324BC6DE65A5}"/>
          </ac:spMkLst>
        </pc:spChg>
        <pc:spChg chg="mod">
          <ac:chgData name="Ward, Reagan" userId="27291eb4-8241-4961-9e69-8c66e34cc5b0" providerId="ADAL" clId="{1B5C1633-BBE0-4D51-9AAE-DB0943166E77}" dt="2025-03-23T21:23:24.015" v="10195" actId="113"/>
          <ac:spMkLst>
            <pc:docMk/>
            <pc:sldMk cId="81785621" sldId="280"/>
            <ac:spMk id="12" creationId="{21D0C3ED-2E53-4B4A-9B3D-27311E2DE505}"/>
          </ac:spMkLst>
        </pc:spChg>
        <pc:spChg chg="mod">
          <ac:chgData name="Ward, Reagan" userId="27291eb4-8241-4961-9e69-8c66e34cc5b0" providerId="ADAL" clId="{1B5C1633-BBE0-4D51-9AAE-DB0943166E77}" dt="2025-03-23T21:23:24.015" v="10195" actId="113"/>
          <ac:spMkLst>
            <pc:docMk/>
            <pc:sldMk cId="81785621" sldId="280"/>
            <ac:spMk id="13" creationId="{6E339DD3-5DDE-437B-B035-AB2086C63381}"/>
          </ac:spMkLst>
        </pc:spChg>
        <pc:spChg chg="mod">
          <ac:chgData name="Ward, Reagan" userId="27291eb4-8241-4961-9e69-8c66e34cc5b0" providerId="ADAL" clId="{1B5C1633-BBE0-4D51-9AAE-DB0943166E77}" dt="2025-03-23T21:23:24.015" v="10195" actId="113"/>
          <ac:spMkLst>
            <pc:docMk/>
            <pc:sldMk cId="81785621" sldId="280"/>
            <ac:spMk id="15" creationId="{4BDF07D1-144A-41E4-806D-5F369358463A}"/>
          </ac:spMkLst>
        </pc:spChg>
        <pc:spChg chg="mod">
          <ac:chgData name="Ward, Reagan" userId="27291eb4-8241-4961-9e69-8c66e34cc5b0" providerId="ADAL" clId="{1B5C1633-BBE0-4D51-9AAE-DB0943166E77}" dt="2025-03-23T21:23:24.015" v="10195" actId="113"/>
          <ac:spMkLst>
            <pc:docMk/>
            <pc:sldMk cId="81785621" sldId="280"/>
            <ac:spMk id="16" creationId="{9899A3AF-8526-43F3-9CBB-C496DDD71724}"/>
          </ac:spMkLst>
        </pc:spChg>
      </pc:sldChg>
      <pc:sldChg chg="modSp mod ord modShow">
        <pc:chgData name="Ward, Reagan" userId="27291eb4-8241-4961-9e69-8c66e34cc5b0" providerId="ADAL" clId="{1B5C1633-BBE0-4D51-9AAE-DB0943166E77}" dt="2025-03-23T21:23:43.317" v="10197" actId="113"/>
        <pc:sldMkLst>
          <pc:docMk/>
          <pc:sldMk cId="1924001007" sldId="281"/>
        </pc:sldMkLst>
        <pc:spChg chg="mod">
          <ac:chgData name="Ward, Reagan" userId="27291eb4-8241-4961-9e69-8c66e34cc5b0" providerId="ADAL" clId="{1B5C1633-BBE0-4D51-9AAE-DB0943166E77}" dt="2025-03-23T21:23:43.317" v="10197" actId="113"/>
          <ac:spMkLst>
            <pc:docMk/>
            <pc:sldMk cId="1924001007" sldId="281"/>
            <ac:spMk id="6" creationId="{BE56F60D-0215-4F37-AD38-9A75C6EB71E7}"/>
          </ac:spMkLst>
        </pc:spChg>
        <pc:spChg chg="mod">
          <ac:chgData name="Ward, Reagan" userId="27291eb4-8241-4961-9e69-8c66e34cc5b0" providerId="ADAL" clId="{1B5C1633-BBE0-4D51-9AAE-DB0943166E77}" dt="2025-03-23T21:23:43.317" v="10197" actId="113"/>
          <ac:spMkLst>
            <pc:docMk/>
            <pc:sldMk cId="1924001007" sldId="281"/>
            <ac:spMk id="7" creationId="{EEC0A8BF-376D-4EB0-AF61-FBA84F34F602}"/>
          </ac:spMkLst>
        </pc:spChg>
        <pc:spChg chg="mod">
          <ac:chgData name="Ward, Reagan" userId="27291eb4-8241-4961-9e69-8c66e34cc5b0" providerId="ADAL" clId="{1B5C1633-BBE0-4D51-9AAE-DB0943166E77}" dt="2025-03-23T21:23:43.317" v="10197" actId="113"/>
          <ac:spMkLst>
            <pc:docMk/>
            <pc:sldMk cId="1924001007" sldId="281"/>
            <ac:spMk id="8" creationId="{B3432380-B9EC-48AC-89C0-60B51B572872}"/>
          </ac:spMkLst>
        </pc:spChg>
        <pc:spChg chg="mod">
          <ac:chgData name="Ward, Reagan" userId="27291eb4-8241-4961-9e69-8c66e34cc5b0" providerId="ADAL" clId="{1B5C1633-BBE0-4D51-9AAE-DB0943166E77}" dt="2025-03-23T21:23:43.317" v="10197" actId="113"/>
          <ac:spMkLst>
            <pc:docMk/>
            <pc:sldMk cId="1924001007" sldId="281"/>
            <ac:spMk id="10" creationId="{9F875FC8-998E-46EC-A8A6-CAF6664D462F}"/>
          </ac:spMkLst>
        </pc:spChg>
        <pc:spChg chg="mod">
          <ac:chgData name="Ward, Reagan" userId="27291eb4-8241-4961-9e69-8c66e34cc5b0" providerId="ADAL" clId="{1B5C1633-BBE0-4D51-9AAE-DB0943166E77}" dt="2025-03-23T21:23:43.317" v="10197" actId="113"/>
          <ac:spMkLst>
            <pc:docMk/>
            <pc:sldMk cId="1924001007" sldId="281"/>
            <ac:spMk id="11" creationId="{2BD187D5-0B22-4346-B482-324BC6DE65A5}"/>
          </ac:spMkLst>
        </pc:spChg>
        <pc:spChg chg="mod">
          <ac:chgData name="Ward, Reagan" userId="27291eb4-8241-4961-9e69-8c66e34cc5b0" providerId="ADAL" clId="{1B5C1633-BBE0-4D51-9AAE-DB0943166E77}" dt="2025-03-23T21:23:43.317" v="10197" actId="113"/>
          <ac:spMkLst>
            <pc:docMk/>
            <pc:sldMk cId="1924001007" sldId="281"/>
            <ac:spMk id="12" creationId="{21D0C3ED-2E53-4B4A-9B3D-27311E2DE505}"/>
          </ac:spMkLst>
        </pc:spChg>
        <pc:spChg chg="mod">
          <ac:chgData name="Ward, Reagan" userId="27291eb4-8241-4961-9e69-8c66e34cc5b0" providerId="ADAL" clId="{1B5C1633-BBE0-4D51-9AAE-DB0943166E77}" dt="2025-03-23T21:23:43.317" v="10197" actId="113"/>
          <ac:spMkLst>
            <pc:docMk/>
            <pc:sldMk cId="1924001007" sldId="281"/>
            <ac:spMk id="13" creationId="{6E339DD3-5DDE-437B-B035-AB2086C63381}"/>
          </ac:spMkLst>
        </pc:spChg>
        <pc:spChg chg="mod">
          <ac:chgData name="Ward, Reagan" userId="27291eb4-8241-4961-9e69-8c66e34cc5b0" providerId="ADAL" clId="{1B5C1633-BBE0-4D51-9AAE-DB0943166E77}" dt="2025-03-23T21:23:43.317" v="10197" actId="113"/>
          <ac:spMkLst>
            <pc:docMk/>
            <pc:sldMk cId="1924001007" sldId="281"/>
            <ac:spMk id="15" creationId="{4BDF07D1-144A-41E4-806D-5F369358463A}"/>
          </ac:spMkLst>
        </pc:spChg>
        <pc:spChg chg="mod">
          <ac:chgData name="Ward, Reagan" userId="27291eb4-8241-4961-9e69-8c66e34cc5b0" providerId="ADAL" clId="{1B5C1633-BBE0-4D51-9AAE-DB0943166E77}" dt="2025-03-23T21:23:43.317" v="10197" actId="113"/>
          <ac:spMkLst>
            <pc:docMk/>
            <pc:sldMk cId="1924001007" sldId="281"/>
            <ac:spMk id="16" creationId="{9899A3AF-8526-43F3-9CBB-C496DDD71724}"/>
          </ac:spMkLst>
        </pc:spChg>
      </pc:sldChg>
      <pc:sldChg chg="add mod modShow">
        <pc:chgData name="Ward, Reagan" userId="27291eb4-8241-4961-9e69-8c66e34cc5b0" providerId="ADAL" clId="{1B5C1633-BBE0-4D51-9AAE-DB0943166E77}" dt="2025-04-01T15:52:36.753" v="26356" actId="729"/>
        <pc:sldMkLst>
          <pc:docMk/>
          <pc:sldMk cId="73332803" sldId="283"/>
        </pc:sldMkLst>
      </pc:sldChg>
      <pc:sldChg chg="add del">
        <pc:chgData name="Ward, Reagan" userId="27291eb4-8241-4961-9e69-8c66e34cc5b0" providerId="ADAL" clId="{1B5C1633-BBE0-4D51-9AAE-DB0943166E77}" dt="2025-03-22T23:21:45.275" v="10023" actId="2696"/>
        <pc:sldMkLst>
          <pc:docMk/>
          <pc:sldMk cId="1632315661" sldId="283"/>
        </pc:sldMkLst>
      </pc:sldChg>
      <pc:sldChg chg="del mod modShow">
        <pc:chgData name="Ward, Reagan" userId="27291eb4-8241-4961-9e69-8c66e34cc5b0" providerId="ADAL" clId="{1B5C1633-BBE0-4D51-9AAE-DB0943166E77}" dt="2025-03-22T23:21:22.700" v="10021" actId="2696"/>
        <pc:sldMkLst>
          <pc:docMk/>
          <pc:sldMk cId="3834734277" sldId="283"/>
        </pc:sldMkLst>
      </pc:sldChg>
      <pc:sldChg chg="delSp modSp mod ord modShow">
        <pc:chgData name="Ward, Reagan" userId="27291eb4-8241-4961-9e69-8c66e34cc5b0" providerId="ADAL" clId="{1B5C1633-BBE0-4D51-9AAE-DB0943166E77}" dt="2025-04-02T03:55:59.924" v="39494" actId="1036"/>
        <pc:sldMkLst>
          <pc:docMk/>
          <pc:sldMk cId="2773316937" sldId="285"/>
        </pc:sldMkLst>
        <pc:spChg chg="mod">
          <ac:chgData name="Ward, Reagan" userId="27291eb4-8241-4961-9e69-8c66e34cc5b0" providerId="ADAL" clId="{1B5C1633-BBE0-4D51-9AAE-DB0943166E77}" dt="2025-03-31T22:05:45.964" v="16438" actId="14100"/>
          <ac:spMkLst>
            <pc:docMk/>
            <pc:sldMk cId="2773316937" sldId="285"/>
            <ac:spMk id="9" creationId="{B055927C-AD1F-9099-8F1E-990A24B39F03}"/>
          </ac:spMkLst>
        </pc:spChg>
        <pc:spChg chg="mod">
          <ac:chgData name="Ward, Reagan" userId="27291eb4-8241-4961-9e69-8c66e34cc5b0" providerId="ADAL" clId="{1B5C1633-BBE0-4D51-9AAE-DB0943166E77}" dt="2025-03-31T22:05:45.964" v="16438" actId="14100"/>
          <ac:spMkLst>
            <pc:docMk/>
            <pc:sldMk cId="2773316937" sldId="285"/>
            <ac:spMk id="10" creationId="{2E8C7021-975A-970D-4F92-1E66D0B8CDFB}"/>
          </ac:spMkLst>
        </pc:spChg>
        <pc:spChg chg="mod">
          <ac:chgData name="Ward, Reagan" userId="27291eb4-8241-4961-9e69-8c66e34cc5b0" providerId="ADAL" clId="{1B5C1633-BBE0-4D51-9AAE-DB0943166E77}" dt="2025-04-02T03:55:53.443" v="39484" actId="403"/>
          <ac:spMkLst>
            <pc:docMk/>
            <pc:sldMk cId="2773316937" sldId="285"/>
            <ac:spMk id="11" creationId="{97DDBE66-20DD-6C33-D61B-0BFB9A7EE9D2}"/>
          </ac:spMkLst>
        </pc:spChg>
        <pc:spChg chg="mod">
          <ac:chgData name="Ward, Reagan" userId="27291eb4-8241-4961-9e69-8c66e34cc5b0" providerId="ADAL" clId="{1B5C1633-BBE0-4D51-9AAE-DB0943166E77}" dt="2025-04-02T03:55:59.924" v="39494" actId="1036"/>
          <ac:spMkLst>
            <pc:docMk/>
            <pc:sldMk cId="2773316937" sldId="285"/>
            <ac:spMk id="12" creationId="{2431C8AE-40AF-5F64-345B-88C999432688}"/>
          </ac:spMkLst>
        </pc:spChg>
        <pc:spChg chg="mod">
          <ac:chgData name="Ward, Reagan" userId="27291eb4-8241-4961-9e69-8c66e34cc5b0" providerId="ADAL" clId="{1B5C1633-BBE0-4D51-9AAE-DB0943166E77}" dt="2025-04-02T03:55:59.924" v="39494" actId="1036"/>
          <ac:spMkLst>
            <pc:docMk/>
            <pc:sldMk cId="2773316937" sldId="285"/>
            <ac:spMk id="13" creationId="{0CF408AB-1A78-36B9-274C-252C99878CB9}"/>
          </ac:spMkLst>
        </pc:spChg>
      </pc:sldChg>
      <pc:sldChg chg="del">
        <pc:chgData name="Ward, Reagan" userId="27291eb4-8241-4961-9e69-8c66e34cc5b0" providerId="ADAL" clId="{1B5C1633-BBE0-4D51-9AAE-DB0943166E77}" dt="2025-03-21T22:07:20.979" v="38" actId="47"/>
        <pc:sldMkLst>
          <pc:docMk/>
          <pc:sldMk cId="527539020" sldId="303"/>
        </pc:sldMkLst>
      </pc:sldChg>
      <pc:sldChg chg="del">
        <pc:chgData name="Ward, Reagan" userId="27291eb4-8241-4961-9e69-8c66e34cc5b0" providerId="ADAL" clId="{1B5C1633-BBE0-4D51-9AAE-DB0943166E77}" dt="2025-03-21T22:07:20.979" v="38" actId="47"/>
        <pc:sldMkLst>
          <pc:docMk/>
          <pc:sldMk cId="555650609" sldId="304"/>
        </pc:sldMkLst>
      </pc:sldChg>
      <pc:sldChg chg="del">
        <pc:chgData name="Ward, Reagan" userId="27291eb4-8241-4961-9e69-8c66e34cc5b0" providerId="ADAL" clId="{1B5C1633-BBE0-4D51-9AAE-DB0943166E77}" dt="2025-03-21T22:07:20.979" v="38" actId="47"/>
        <pc:sldMkLst>
          <pc:docMk/>
          <pc:sldMk cId="2710516958" sldId="305"/>
        </pc:sldMkLst>
      </pc:sldChg>
      <pc:sldChg chg="del">
        <pc:chgData name="Ward, Reagan" userId="27291eb4-8241-4961-9e69-8c66e34cc5b0" providerId="ADAL" clId="{1B5C1633-BBE0-4D51-9AAE-DB0943166E77}" dt="2025-03-21T22:07:20.979" v="38" actId="47"/>
        <pc:sldMkLst>
          <pc:docMk/>
          <pc:sldMk cId="2451545259" sldId="306"/>
        </pc:sldMkLst>
      </pc:sldChg>
      <pc:sldChg chg="del">
        <pc:chgData name="Ward, Reagan" userId="27291eb4-8241-4961-9e69-8c66e34cc5b0" providerId="ADAL" clId="{1B5C1633-BBE0-4D51-9AAE-DB0943166E77}" dt="2025-03-21T22:07:20.979" v="38" actId="47"/>
        <pc:sldMkLst>
          <pc:docMk/>
          <pc:sldMk cId="3501621209" sldId="307"/>
        </pc:sldMkLst>
      </pc:sldChg>
      <pc:sldChg chg="del">
        <pc:chgData name="Ward, Reagan" userId="27291eb4-8241-4961-9e69-8c66e34cc5b0" providerId="ADAL" clId="{1B5C1633-BBE0-4D51-9AAE-DB0943166E77}" dt="2025-03-21T22:07:20.979" v="38" actId="47"/>
        <pc:sldMkLst>
          <pc:docMk/>
          <pc:sldMk cId="1419985354" sldId="308"/>
        </pc:sldMkLst>
      </pc:sldChg>
      <pc:sldChg chg="del">
        <pc:chgData name="Ward, Reagan" userId="27291eb4-8241-4961-9e69-8c66e34cc5b0" providerId="ADAL" clId="{1B5C1633-BBE0-4D51-9AAE-DB0943166E77}" dt="2025-03-21T22:07:20.979" v="38" actId="47"/>
        <pc:sldMkLst>
          <pc:docMk/>
          <pc:sldMk cId="2191843393" sldId="309"/>
        </pc:sldMkLst>
      </pc:sldChg>
      <pc:sldChg chg="del">
        <pc:chgData name="Ward, Reagan" userId="27291eb4-8241-4961-9e69-8c66e34cc5b0" providerId="ADAL" clId="{1B5C1633-BBE0-4D51-9AAE-DB0943166E77}" dt="2025-03-21T22:07:20.979" v="38" actId="47"/>
        <pc:sldMkLst>
          <pc:docMk/>
          <pc:sldMk cId="1452722528" sldId="310"/>
        </pc:sldMkLst>
      </pc:sldChg>
      <pc:sldChg chg="del">
        <pc:chgData name="Ward, Reagan" userId="27291eb4-8241-4961-9e69-8c66e34cc5b0" providerId="ADAL" clId="{1B5C1633-BBE0-4D51-9AAE-DB0943166E77}" dt="2025-03-21T22:07:20.979" v="38" actId="47"/>
        <pc:sldMkLst>
          <pc:docMk/>
          <pc:sldMk cId="4093069776" sldId="311"/>
        </pc:sldMkLst>
      </pc:sldChg>
      <pc:sldChg chg="del">
        <pc:chgData name="Ward, Reagan" userId="27291eb4-8241-4961-9e69-8c66e34cc5b0" providerId="ADAL" clId="{1B5C1633-BBE0-4D51-9AAE-DB0943166E77}" dt="2025-03-21T22:07:20.979" v="38" actId="47"/>
        <pc:sldMkLst>
          <pc:docMk/>
          <pc:sldMk cId="933134377" sldId="312"/>
        </pc:sldMkLst>
      </pc:sldChg>
      <pc:sldChg chg="del">
        <pc:chgData name="Ward, Reagan" userId="27291eb4-8241-4961-9e69-8c66e34cc5b0" providerId="ADAL" clId="{1B5C1633-BBE0-4D51-9AAE-DB0943166E77}" dt="2025-03-21T22:07:20.979" v="38" actId="47"/>
        <pc:sldMkLst>
          <pc:docMk/>
          <pc:sldMk cId="2144967630" sldId="313"/>
        </pc:sldMkLst>
      </pc:sldChg>
      <pc:sldChg chg="del">
        <pc:chgData name="Ward, Reagan" userId="27291eb4-8241-4961-9e69-8c66e34cc5b0" providerId="ADAL" clId="{1B5C1633-BBE0-4D51-9AAE-DB0943166E77}" dt="2025-03-21T22:07:20.979" v="38" actId="47"/>
        <pc:sldMkLst>
          <pc:docMk/>
          <pc:sldMk cId="1889413254" sldId="314"/>
        </pc:sldMkLst>
      </pc:sldChg>
      <pc:sldChg chg="del">
        <pc:chgData name="Ward, Reagan" userId="27291eb4-8241-4961-9e69-8c66e34cc5b0" providerId="ADAL" clId="{1B5C1633-BBE0-4D51-9AAE-DB0943166E77}" dt="2025-03-21T22:07:20.979" v="38" actId="47"/>
        <pc:sldMkLst>
          <pc:docMk/>
          <pc:sldMk cId="1210664703" sldId="315"/>
        </pc:sldMkLst>
      </pc:sldChg>
      <pc:sldChg chg="del">
        <pc:chgData name="Ward, Reagan" userId="27291eb4-8241-4961-9e69-8c66e34cc5b0" providerId="ADAL" clId="{1B5C1633-BBE0-4D51-9AAE-DB0943166E77}" dt="2025-03-21T22:07:20.979" v="38" actId="47"/>
        <pc:sldMkLst>
          <pc:docMk/>
          <pc:sldMk cId="207361158" sldId="316"/>
        </pc:sldMkLst>
      </pc:sldChg>
      <pc:sldChg chg="del">
        <pc:chgData name="Ward, Reagan" userId="27291eb4-8241-4961-9e69-8c66e34cc5b0" providerId="ADAL" clId="{1B5C1633-BBE0-4D51-9AAE-DB0943166E77}" dt="2025-03-21T22:07:20.979" v="38" actId="47"/>
        <pc:sldMkLst>
          <pc:docMk/>
          <pc:sldMk cId="1530214302" sldId="317"/>
        </pc:sldMkLst>
      </pc:sldChg>
      <pc:sldChg chg="del">
        <pc:chgData name="Ward, Reagan" userId="27291eb4-8241-4961-9e69-8c66e34cc5b0" providerId="ADAL" clId="{1B5C1633-BBE0-4D51-9AAE-DB0943166E77}" dt="2025-03-21T22:07:20.979" v="38" actId="47"/>
        <pc:sldMkLst>
          <pc:docMk/>
          <pc:sldMk cId="1521139570" sldId="318"/>
        </pc:sldMkLst>
      </pc:sldChg>
      <pc:sldChg chg="del">
        <pc:chgData name="Ward, Reagan" userId="27291eb4-8241-4961-9e69-8c66e34cc5b0" providerId="ADAL" clId="{1B5C1633-BBE0-4D51-9AAE-DB0943166E77}" dt="2025-03-21T22:07:20.979" v="38" actId="47"/>
        <pc:sldMkLst>
          <pc:docMk/>
          <pc:sldMk cId="3815361459" sldId="319"/>
        </pc:sldMkLst>
      </pc:sldChg>
      <pc:sldChg chg="del">
        <pc:chgData name="Ward, Reagan" userId="27291eb4-8241-4961-9e69-8c66e34cc5b0" providerId="ADAL" clId="{1B5C1633-BBE0-4D51-9AAE-DB0943166E77}" dt="2025-03-21T22:07:20.979" v="38" actId="47"/>
        <pc:sldMkLst>
          <pc:docMk/>
          <pc:sldMk cId="1534210172" sldId="320"/>
        </pc:sldMkLst>
      </pc:sldChg>
      <pc:sldChg chg="del">
        <pc:chgData name="Ward, Reagan" userId="27291eb4-8241-4961-9e69-8c66e34cc5b0" providerId="ADAL" clId="{1B5C1633-BBE0-4D51-9AAE-DB0943166E77}" dt="2025-03-21T22:07:20.979" v="38" actId="47"/>
        <pc:sldMkLst>
          <pc:docMk/>
          <pc:sldMk cId="1556674672" sldId="321"/>
        </pc:sldMkLst>
      </pc:sldChg>
      <pc:sldChg chg="del">
        <pc:chgData name="Ward, Reagan" userId="27291eb4-8241-4961-9e69-8c66e34cc5b0" providerId="ADAL" clId="{1B5C1633-BBE0-4D51-9AAE-DB0943166E77}" dt="2025-03-21T22:07:20.979" v="38" actId="47"/>
        <pc:sldMkLst>
          <pc:docMk/>
          <pc:sldMk cId="2943074836" sldId="322"/>
        </pc:sldMkLst>
      </pc:sldChg>
      <pc:sldChg chg="del">
        <pc:chgData name="Ward, Reagan" userId="27291eb4-8241-4961-9e69-8c66e34cc5b0" providerId="ADAL" clId="{1B5C1633-BBE0-4D51-9AAE-DB0943166E77}" dt="2025-03-21T22:07:20.979" v="38" actId="47"/>
        <pc:sldMkLst>
          <pc:docMk/>
          <pc:sldMk cId="3654743262" sldId="323"/>
        </pc:sldMkLst>
      </pc:sldChg>
      <pc:sldChg chg="del">
        <pc:chgData name="Ward, Reagan" userId="27291eb4-8241-4961-9e69-8c66e34cc5b0" providerId="ADAL" clId="{1B5C1633-BBE0-4D51-9AAE-DB0943166E77}" dt="2025-03-21T22:07:20.979" v="38" actId="47"/>
        <pc:sldMkLst>
          <pc:docMk/>
          <pc:sldMk cId="2146133921" sldId="324"/>
        </pc:sldMkLst>
      </pc:sldChg>
      <pc:sldChg chg="del mod modShow">
        <pc:chgData name="Ward, Reagan" userId="27291eb4-8241-4961-9e69-8c66e34cc5b0" providerId="ADAL" clId="{1B5C1633-BBE0-4D51-9AAE-DB0943166E77}" dt="2025-03-21T22:08:01.220" v="91" actId="47"/>
        <pc:sldMkLst>
          <pc:docMk/>
          <pc:sldMk cId="1843176144" sldId="325"/>
        </pc:sldMkLst>
      </pc:sldChg>
      <pc:sldChg chg="modSp mod modShow">
        <pc:chgData name="Ward, Reagan" userId="27291eb4-8241-4961-9e69-8c66e34cc5b0" providerId="ADAL" clId="{1B5C1633-BBE0-4D51-9AAE-DB0943166E77}" dt="2025-04-02T03:40:08.560" v="39244" actId="13244"/>
        <pc:sldMkLst>
          <pc:docMk/>
          <pc:sldMk cId="1401905921" sldId="3081"/>
        </pc:sldMkLst>
        <pc:spChg chg="mod">
          <ac:chgData name="Ward, Reagan" userId="27291eb4-8241-4961-9e69-8c66e34cc5b0" providerId="ADAL" clId="{1B5C1633-BBE0-4D51-9AAE-DB0943166E77}" dt="2025-03-22T23:11:35.002" v="9256" actId="6549"/>
          <ac:spMkLst>
            <pc:docMk/>
            <pc:sldMk cId="1401905921" sldId="3081"/>
            <ac:spMk id="2" creationId="{4D224D9A-64B6-48B0-995A-B5596ECBB786}"/>
          </ac:spMkLst>
        </pc:spChg>
        <pc:spChg chg="ord">
          <ac:chgData name="Ward, Reagan" userId="27291eb4-8241-4961-9e69-8c66e34cc5b0" providerId="ADAL" clId="{1B5C1633-BBE0-4D51-9AAE-DB0943166E77}" dt="2025-04-02T03:40:08.560" v="39244" actId="13244"/>
          <ac:spMkLst>
            <pc:docMk/>
            <pc:sldMk cId="1401905921" sldId="3081"/>
            <ac:spMk id="4" creationId="{09520B5C-8911-4F9C-A913-0FCEE1A63E52}"/>
          </ac:spMkLst>
        </pc:spChg>
        <pc:spChg chg="mod">
          <ac:chgData name="Ward, Reagan" userId="27291eb4-8241-4961-9e69-8c66e34cc5b0" providerId="ADAL" clId="{1B5C1633-BBE0-4D51-9AAE-DB0943166E77}" dt="2025-03-22T22:59:33.807" v="9255" actId="20577"/>
          <ac:spMkLst>
            <pc:docMk/>
            <pc:sldMk cId="1401905921" sldId="3081"/>
            <ac:spMk id="6" creationId="{6960F96F-ABB0-B478-BB0B-D949C9AA894B}"/>
          </ac:spMkLst>
        </pc:spChg>
      </pc:sldChg>
      <pc:sldChg chg="del mod modShow">
        <pc:chgData name="Ward, Reagan" userId="27291eb4-8241-4961-9e69-8c66e34cc5b0" providerId="ADAL" clId="{1B5C1633-BBE0-4D51-9AAE-DB0943166E77}" dt="2025-03-22T23:25:45.585" v="10099" actId="47"/>
        <pc:sldMkLst>
          <pc:docMk/>
          <pc:sldMk cId="2430374819" sldId="3082"/>
        </pc:sldMkLst>
      </pc:sldChg>
      <pc:sldChg chg="add del">
        <pc:chgData name="Ward, Reagan" userId="27291eb4-8241-4961-9e69-8c66e34cc5b0" providerId="ADAL" clId="{1B5C1633-BBE0-4D51-9AAE-DB0943166E77}" dt="2025-04-01T04:34:34.725" v="22326" actId="47"/>
        <pc:sldMkLst>
          <pc:docMk/>
          <pc:sldMk cId="1891835256" sldId="3084"/>
        </pc:sldMkLst>
      </pc:sldChg>
      <pc:sldChg chg="del mod modShow">
        <pc:chgData name="Ward, Reagan" userId="27291eb4-8241-4961-9e69-8c66e34cc5b0" providerId="ADAL" clId="{1B5C1633-BBE0-4D51-9AAE-DB0943166E77}" dt="2025-03-22T23:19:00.058" v="9950" actId="2696"/>
        <pc:sldMkLst>
          <pc:docMk/>
          <pc:sldMk cId="2114164784" sldId="3084"/>
        </pc:sldMkLst>
      </pc:sldChg>
      <pc:sldChg chg="del mod modShow">
        <pc:chgData name="Ward, Reagan" userId="27291eb4-8241-4961-9e69-8c66e34cc5b0" providerId="ADAL" clId="{1B5C1633-BBE0-4D51-9AAE-DB0943166E77}" dt="2025-03-22T23:21:22.700" v="10021" actId="2696"/>
        <pc:sldMkLst>
          <pc:docMk/>
          <pc:sldMk cId="1292487743" sldId="3085"/>
        </pc:sldMkLst>
      </pc:sldChg>
      <pc:sldChg chg="modSp add mod modShow">
        <pc:chgData name="Ward, Reagan" userId="27291eb4-8241-4961-9e69-8c66e34cc5b0" providerId="ADAL" clId="{1B5C1633-BBE0-4D51-9AAE-DB0943166E77}" dt="2025-04-02T04:00:44.794" v="39528" actId="207"/>
        <pc:sldMkLst>
          <pc:docMk/>
          <pc:sldMk cId="2545966034" sldId="3085"/>
        </pc:sldMkLst>
        <pc:spChg chg="mod">
          <ac:chgData name="Ward, Reagan" userId="27291eb4-8241-4961-9e69-8c66e34cc5b0" providerId="ADAL" clId="{1B5C1633-BBE0-4D51-9AAE-DB0943166E77}" dt="2025-04-02T04:00:44.794" v="39528" actId="207"/>
          <ac:spMkLst>
            <pc:docMk/>
            <pc:sldMk cId="2545966034" sldId="3085"/>
            <ac:spMk id="3" creationId="{DB91F628-6F61-4446-8AC9-6CDE2478E09B}"/>
          </ac:spMkLst>
        </pc:spChg>
      </pc:sldChg>
      <pc:sldChg chg="del mod modShow">
        <pc:chgData name="Ward, Reagan" userId="27291eb4-8241-4961-9e69-8c66e34cc5b0" providerId="ADAL" clId="{1B5C1633-BBE0-4D51-9AAE-DB0943166E77}" dt="2025-03-22T23:22:33.185" v="10029" actId="2696"/>
        <pc:sldMkLst>
          <pc:docMk/>
          <pc:sldMk cId="385712717" sldId="3089"/>
        </pc:sldMkLst>
      </pc:sldChg>
      <pc:sldChg chg="add del mod modShow">
        <pc:chgData name="Ward, Reagan" userId="27291eb4-8241-4961-9e69-8c66e34cc5b0" providerId="ADAL" clId="{1B5C1633-BBE0-4D51-9AAE-DB0943166E77}" dt="2025-04-01T16:27:16.170" v="26425" actId="47"/>
        <pc:sldMkLst>
          <pc:docMk/>
          <pc:sldMk cId="881160515" sldId="3089"/>
        </pc:sldMkLst>
      </pc:sldChg>
      <pc:sldChg chg="add del">
        <pc:chgData name="Ward, Reagan" userId="27291eb4-8241-4961-9e69-8c66e34cc5b0" providerId="ADAL" clId="{1B5C1633-BBE0-4D51-9AAE-DB0943166E77}" dt="2025-03-22T23:22:18.080" v="10027" actId="2696"/>
        <pc:sldMkLst>
          <pc:docMk/>
          <pc:sldMk cId="560127651" sldId="3091"/>
        </pc:sldMkLst>
      </pc:sldChg>
      <pc:sldChg chg="add del">
        <pc:chgData name="Ward, Reagan" userId="27291eb4-8241-4961-9e69-8c66e34cc5b0" providerId="ADAL" clId="{1B5C1633-BBE0-4D51-9AAE-DB0943166E77}" dt="2025-04-01T04:25:21.979" v="22227" actId="47"/>
        <pc:sldMkLst>
          <pc:docMk/>
          <pc:sldMk cId="2990318056" sldId="3091"/>
        </pc:sldMkLst>
      </pc:sldChg>
      <pc:sldChg chg="del mod modShow">
        <pc:chgData name="Ward, Reagan" userId="27291eb4-8241-4961-9e69-8c66e34cc5b0" providerId="ADAL" clId="{1B5C1633-BBE0-4D51-9AAE-DB0943166E77}" dt="2025-03-22T23:22:07.360" v="10025" actId="2696"/>
        <pc:sldMkLst>
          <pc:docMk/>
          <pc:sldMk cId="3704509897" sldId="3091"/>
        </pc:sldMkLst>
      </pc:sldChg>
      <pc:sldChg chg="del mod modShow">
        <pc:chgData name="Ward, Reagan" userId="27291eb4-8241-4961-9e69-8c66e34cc5b0" providerId="ADAL" clId="{1B5C1633-BBE0-4D51-9AAE-DB0943166E77}" dt="2025-03-22T23:23:39.465" v="10087" actId="2696"/>
        <pc:sldMkLst>
          <pc:docMk/>
          <pc:sldMk cId="480689298" sldId="3092"/>
        </pc:sldMkLst>
      </pc:sldChg>
      <pc:sldChg chg="addSp delSp modSp add mod modShow chgLayout">
        <pc:chgData name="Ward, Reagan" userId="27291eb4-8241-4961-9e69-8c66e34cc5b0" providerId="ADAL" clId="{1B5C1633-BBE0-4D51-9AAE-DB0943166E77}" dt="2025-04-02T03:35:44.860" v="39135" actId="20577"/>
        <pc:sldMkLst>
          <pc:docMk/>
          <pc:sldMk cId="4292207668" sldId="3092"/>
        </pc:sldMkLst>
        <pc:spChg chg="mod ord">
          <ac:chgData name="Ward, Reagan" userId="27291eb4-8241-4961-9e69-8c66e34cc5b0" providerId="ADAL" clId="{1B5C1633-BBE0-4D51-9AAE-DB0943166E77}" dt="2025-04-02T03:35:44.860" v="39135" actId="20577"/>
          <ac:spMkLst>
            <pc:docMk/>
            <pc:sldMk cId="4292207668" sldId="3092"/>
            <ac:spMk id="2" creationId="{33D28D61-FF79-4B32-8137-0B331A933E02}"/>
          </ac:spMkLst>
        </pc:spChg>
        <pc:spChg chg="mod ord">
          <ac:chgData name="Ward, Reagan" userId="27291eb4-8241-4961-9e69-8c66e34cc5b0" providerId="ADAL" clId="{1B5C1633-BBE0-4D51-9AAE-DB0943166E77}" dt="2025-04-01T16:40:44.357" v="26453" actId="6264"/>
          <ac:spMkLst>
            <pc:docMk/>
            <pc:sldMk cId="4292207668" sldId="3092"/>
            <ac:spMk id="3" creationId="{CDDE8F7D-A751-4A17-BCBE-5840C6C2215F}"/>
          </ac:spMkLst>
        </pc:spChg>
        <pc:spChg chg="mod ord">
          <ac:chgData name="Ward, Reagan" userId="27291eb4-8241-4961-9e69-8c66e34cc5b0" providerId="ADAL" clId="{1B5C1633-BBE0-4D51-9AAE-DB0943166E77}" dt="2025-04-01T16:40:44.357" v="26453" actId="6264"/>
          <ac:spMkLst>
            <pc:docMk/>
            <pc:sldMk cId="4292207668" sldId="3092"/>
            <ac:spMk id="4" creationId="{3A76272C-5938-403F-9B97-34E5F1B885F5}"/>
          </ac:spMkLst>
        </pc:spChg>
        <pc:spChg chg="add del mod">
          <ac:chgData name="Ward, Reagan" userId="27291eb4-8241-4961-9e69-8c66e34cc5b0" providerId="ADAL" clId="{1B5C1633-BBE0-4D51-9AAE-DB0943166E77}" dt="2025-04-01T16:40:44.357" v="26453" actId="6264"/>
          <ac:spMkLst>
            <pc:docMk/>
            <pc:sldMk cId="4292207668" sldId="3092"/>
            <ac:spMk id="5" creationId="{198ECF04-F185-6248-53DB-04D89B67D435}"/>
          </ac:spMkLst>
        </pc:spChg>
        <pc:spChg chg="add del mod">
          <ac:chgData name="Ward, Reagan" userId="27291eb4-8241-4961-9e69-8c66e34cc5b0" providerId="ADAL" clId="{1B5C1633-BBE0-4D51-9AAE-DB0943166E77}" dt="2025-04-01T16:40:44.357" v="26453" actId="6264"/>
          <ac:spMkLst>
            <pc:docMk/>
            <pc:sldMk cId="4292207668" sldId="3092"/>
            <ac:spMk id="6" creationId="{433F72DA-685D-FD8B-A5F1-3F4703ED78FD}"/>
          </ac:spMkLst>
        </pc:spChg>
        <pc:spChg chg="add del mod">
          <ac:chgData name="Ward, Reagan" userId="27291eb4-8241-4961-9e69-8c66e34cc5b0" providerId="ADAL" clId="{1B5C1633-BBE0-4D51-9AAE-DB0943166E77}" dt="2025-04-01T16:40:44.357" v="26453" actId="6264"/>
          <ac:spMkLst>
            <pc:docMk/>
            <pc:sldMk cId="4292207668" sldId="3092"/>
            <ac:spMk id="7" creationId="{8F20E2A8-5E9B-F4FC-4BEF-66554C976D1F}"/>
          </ac:spMkLst>
        </pc:spChg>
      </pc:sldChg>
      <pc:sldChg chg="add mod modShow">
        <pc:chgData name="Ward, Reagan" userId="27291eb4-8241-4961-9e69-8c66e34cc5b0" providerId="ADAL" clId="{1B5C1633-BBE0-4D51-9AAE-DB0943166E77}" dt="2025-04-02T02:49:14.226" v="37034" actId="729"/>
        <pc:sldMkLst>
          <pc:docMk/>
          <pc:sldMk cId="2374688467" sldId="3096"/>
        </pc:sldMkLst>
      </pc:sldChg>
      <pc:sldChg chg="del mod modShow">
        <pc:chgData name="Ward, Reagan" userId="27291eb4-8241-4961-9e69-8c66e34cc5b0" providerId="ADAL" clId="{1B5C1633-BBE0-4D51-9AAE-DB0943166E77}" dt="2025-03-22T23:29:15.989" v="10136" actId="2696"/>
        <pc:sldMkLst>
          <pc:docMk/>
          <pc:sldMk cId="3033897243" sldId="3096"/>
        </pc:sldMkLst>
      </pc:sldChg>
      <pc:sldChg chg="del mod modShow">
        <pc:chgData name="Ward, Reagan" userId="27291eb4-8241-4961-9e69-8c66e34cc5b0" providerId="ADAL" clId="{1B5C1633-BBE0-4D51-9AAE-DB0943166E77}" dt="2025-03-22T23:29:15.989" v="10136" actId="2696"/>
        <pc:sldMkLst>
          <pc:docMk/>
          <pc:sldMk cId="1555049273" sldId="3097"/>
        </pc:sldMkLst>
      </pc:sldChg>
      <pc:sldChg chg="add mod modShow">
        <pc:chgData name="Ward, Reagan" userId="27291eb4-8241-4961-9e69-8c66e34cc5b0" providerId="ADAL" clId="{1B5C1633-BBE0-4D51-9AAE-DB0943166E77}" dt="2025-04-02T02:49:21.127" v="37035" actId="729"/>
        <pc:sldMkLst>
          <pc:docMk/>
          <pc:sldMk cId="2704128857" sldId="3097"/>
        </pc:sldMkLst>
      </pc:sldChg>
      <pc:sldChg chg="del mod modShow">
        <pc:chgData name="Ward, Reagan" userId="27291eb4-8241-4961-9e69-8c66e34cc5b0" providerId="ADAL" clId="{1B5C1633-BBE0-4D51-9AAE-DB0943166E77}" dt="2025-03-22T23:23:39.465" v="10087" actId="2696"/>
        <pc:sldMkLst>
          <pc:docMk/>
          <pc:sldMk cId="374647930" sldId="3098"/>
        </pc:sldMkLst>
      </pc:sldChg>
      <pc:sldChg chg="addSp delSp modSp add mod modShow chgLayout">
        <pc:chgData name="Ward, Reagan" userId="27291eb4-8241-4961-9e69-8c66e34cc5b0" providerId="ADAL" clId="{1B5C1633-BBE0-4D51-9AAE-DB0943166E77}" dt="2025-04-01T16:45:52.583" v="26459" actId="729"/>
        <pc:sldMkLst>
          <pc:docMk/>
          <pc:sldMk cId="2852373070" sldId="3098"/>
        </pc:sldMkLst>
        <pc:spChg chg="mod ord">
          <ac:chgData name="Ward, Reagan" userId="27291eb4-8241-4961-9e69-8c66e34cc5b0" providerId="ADAL" clId="{1B5C1633-BBE0-4D51-9AAE-DB0943166E77}" dt="2025-04-01T16:45:31.693" v="26458" actId="6264"/>
          <ac:spMkLst>
            <pc:docMk/>
            <pc:sldMk cId="2852373070" sldId="3098"/>
            <ac:spMk id="2" creationId="{A1A32C67-B4BC-825C-EF3D-722A931D8AF6}"/>
          </ac:spMkLst>
        </pc:spChg>
        <pc:spChg chg="add del mod">
          <ac:chgData name="Ward, Reagan" userId="27291eb4-8241-4961-9e69-8c66e34cc5b0" providerId="ADAL" clId="{1B5C1633-BBE0-4D51-9AAE-DB0943166E77}" dt="2025-04-01T16:45:31.693" v="26458" actId="6264"/>
          <ac:spMkLst>
            <pc:docMk/>
            <pc:sldMk cId="2852373070" sldId="3098"/>
            <ac:spMk id="3" creationId="{596C21B7-9F5F-3EA2-318C-5046B69E5FD5}"/>
          </ac:spMkLst>
        </pc:spChg>
        <pc:spChg chg="add del mod">
          <ac:chgData name="Ward, Reagan" userId="27291eb4-8241-4961-9e69-8c66e34cc5b0" providerId="ADAL" clId="{1B5C1633-BBE0-4D51-9AAE-DB0943166E77}" dt="2025-04-01T16:45:31.693" v="26458" actId="6264"/>
          <ac:spMkLst>
            <pc:docMk/>
            <pc:sldMk cId="2852373070" sldId="3098"/>
            <ac:spMk id="4" creationId="{C21C96D6-EC41-37BC-06A3-FFBBD643C0C3}"/>
          </ac:spMkLst>
        </pc:spChg>
        <pc:spChg chg="mod ord">
          <ac:chgData name="Ward, Reagan" userId="27291eb4-8241-4961-9e69-8c66e34cc5b0" providerId="ADAL" clId="{1B5C1633-BBE0-4D51-9AAE-DB0943166E77}" dt="2025-04-01T16:45:31.693" v="26458" actId="6264"/>
          <ac:spMkLst>
            <pc:docMk/>
            <pc:sldMk cId="2852373070" sldId="3098"/>
            <ac:spMk id="5" creationId="{175DF543-1BC1-4203-85AF-2ECD7EBDA6CE}"/>
          </ac:spMkLst>
        </pc:spChg>
        <pc:spChg chg="add del mod">
          <ac:chgData name="Ward, Reagan" userId="27291eb4-8241-4961-9e69-8c66e34cc5b0" providerId="ADAL" clId="{1B5C1633-BBE0-4D51-9AAE-DB0943166E77}" dt="2025-04-01T16:45:31.693" v="26458" actId="6264"/>
          <ac:spMkLst>
            <pc:docMk/>
            <pc:sldMk cId="2852373070" sldId="3098"/>
            <ac:spMk id="6" creationId="{BF9F87E9-1EFB-C531-F3A2-173E0505BCE0}"/>
          </ac:spMkLst>
        </pc:spChg>
        <pc:spChg chg="mod ord">
          <ac:chgData name="Ward, Reagan" userId="27291eb4-8241-4961-9e69-8c66e34cc5b0" providerId="ADAL" clId="{1B5C1633-BBE0-4D51-9AAE-DB0943166E77}" dt="2025-04-01T16:45:31.693" v="26458" actId="6264"/>
          <ac:spMkLst>
            <pc:docMk/>
            <pc:sldMk cId="2852373070" sldId="3098"/>
            <ac:spMk id="8" creationId="{78426B77-4F9C-4A1C-AD1B-3C6A7CFAB26B}"/>
          </ac:spMkLst>
        </pc:spChg>
      </pc:sldChg>
      <pc:sldChg chg="add del">
        <pc:chgData name="Ward, Reagan" userId="27291eb4-8241-4961-9e69-8c66e34cc5b0" providerId="ADAL" clId="{1B5C1633-BBE0-4D51-9AAE-DB0943166E77}" dt="2025-03-23T21:59:59.630" v="11870" actId="47"/>
        <pc:sldMkLst>
          <pc:docMk/>
          <pc:sldMk cId="2912032284" sldId="3100"/>
        </pc:sldMkLst>
      </pc:sldChg>
      <pc:sldChg chg="modSp del mod modShow">
        <pc:chgData name="Ward, Reagan" userId="27291eb4-8241-4961-9e69-8c66e34cc5b0" providerId="ADAL" clId="{1B5C1633-BBE0-4D51-9AAE-DB0943166E77}" dt="2025-03-22T23:30:09.933" v="10142" actId="2696"/>
        <pc:sldMkLst>
          <pc:docMk/>
          <pc:sldMk cId="3397147066" sldId="3100"/>
        </pc:sldMkLst>
      </pc:sldChg>
      <pc:sldChg chg="del mod modShow">
        <pc:chgData name="Ward, Reagan" userId="27291eb4-8241-4961-9e69-8c66e34cc5b0" providerId="ADAL" clId="{1B5C1633-BBE0-4D51-9AAE-DB0943166E77}" dt="2025-03-22T23:24:00.836" v="10089" actId="2696"/>
        <pc:sldMkLst>
          <pc:docMk/>
          <pc:sldMk cId="1045621758" sldId="3101"/>
        </pc:sldMkLst>
      </pc:sldChg>
      <pc:sldChg chg="add mod modShow">
        <pc:chgData name="Ward, Reagan" userId="27291eb4-8241-4961-9e69-8c66e34cc5b0" providerId="ADAL" clId="{1B5C1633-BBE0-4D51-9AAE-DB0943166E77}" dt="2025-04-01T21:11:13.907" v="29385" actId="729"/>
        <pc:sldMkLst>
          <pc:docMk/>
          <pc:sldMk cId="2455506798" sldId="3101"/>
        </pc:sldMkLst>
      </pc:sldChg>
      <pc:sldChg chg="modSp add mod modShow">
        <pc:chgData name="Ward, Reagan" userId="27291eb4-8241-4961-9e69-8c66e34cc5b0" providerId="ADAL" clId="{1B5C1633-BBE0-4D51-9AAE-DB0943166E77}" dt="2025-04-01T21:12:02.921" v="29423" actId="729"/>
        <pc:sldMkLst>
          <pc:docMk/>
          <pc:sldMk cId="3639042661" sldId="3103"/>
        </pc:sldMkLst>
        <pc:spChg chg="mod">
          <ac:chgData name="Ward, Reagan" userId="27291eb4-8241-4961-9e69-8c66e34cc5b0" providerId="ADAL" clId="{1B5C1633-BBE0-4D51-9AAE-DB0943166E77}" dt="2025-04-01T21:11:52.745" v="29422" actId="6549"/>
          <ac:spMkLst>
            <pc:docMk/>
            <pc:sldMk cId="3639042661" sldId="3103"/>
            <ac:spMk id="14" creationId="{A2D76402-2167-B312-2DB6-629571641A64}"/>
          </ac:spMkLst>
        </pc:spChg>
      </pc:sldChg>
      <pc:sldChg chg="modSp del mod modShow">
        <pc:chgData name="Ward, Reagan" userId="27291eb4-8241-4961-9e69-8c66e34cc5b0" providerId="ADAL" clId="{1B5C1633-BBE0-4D51-9AAE-DB0943166E77}" dt="2025-03-22T23:24:00.836" v="10089" actId="2696"/>
        <pc:sldMkLst>
          <pc:docMk/>
          <pc:sldMk cId="3721601805" sldId="3103"/>
        </pc:sldMkLst>
      </pc:sldChg>
      <pc:sldChg chg="add mod modShow">
        <pc:chgData name="Ward, Reagan" userId="27291eb4-8241-4961-9e69-8c66e34cc5b0" providerId="ADAL" clId="{1B5C1633-BBE0-4D51-9AAE-DB0943166E77}" dt="2025-04-01T21:14:13.540" v="29471" actId="729"/>
        <pc:sldMkLst>
          <pc:docMk/>
          <pc:sldMk cId="872543051" sldId="3104"/>
        </pc:sldMkLst>
      </pc:sldChg>
      <pc:sldChg chg="del mod modShow">
        <pc:chgData name="Ward, Reagan" userId="27291eb4-8241-4961-9e69-8c66e34cc5b0" providerId="ADAL" clId="{1B5C1633-BBE0-4D51-9AAE-DB0943166E77}" dt="2025-03-22T23:24:00.836" v="10089" actId="2696"/>
        <pc:sldMkLst>
          <pc:docMk/>
          <pc:sldMk cId="942363074" sldId="3104"/>
        </pc:sldMkLst>
      </pc:sldChg>
      <pc:sldChg chg="modSp mod modShow">
        <pc:chgData name="Ward, Reagan" userId="27291eb4-8241-4961-9e69-8c66e34cc5b0" providerId="ADAL" clId="{1B5C1633-BBE0-4D51-9AAE-DB0943166E77}" dt="2025-03-22T16:02:00.953" v="372" actId="20577"/>
        <pc:sldMkLst>
          <pc:docMk/>
          <pc:sldMk cId="3311323836" sldId="3113"/>
        </pc:sldMkLst>
        <pc:spChg chg="mod">
          <ac:chgData name="Ward, Reagan" userId="27291eb4-8241-4961-9e69-8c66e34cc5b0" providerId="ADAL" clId="{1B5C1633-BBE0-4D51-9AAE-DB0943166E77}" dt="2025-03-22T16:02:00.953" v="372" actId="20577"/>
          <ac:spMkLst>
            <pc:docMk/>
            <pc:sldMk cId="3311323836" sldId="3113"/>
            <ac:spMk id="2" creationId="{E0F9EBB7-09B7-752B-32E3-5400FBEA06F3}"/>
          </ac:spMkLst>
        </pc:spChg>
      </pc:sldChg>
      <pc:sldChg chg="addSp delSp modSp add mod modShow chgLayout">
        <pc:chgData name="Ward, Reagan" userId="27291eb4-8241-4961-9e69-8c66e34cc5b0" providerId="ADAL" clId="{1B5C1633-BBE0-4D51-9AAE-DB0943166E77}" dt="2025-04-01T20:54:33.873" v="28907" actId="729"/>
        <pc:sldMkLst>
          <pc:docMk/>
          <pc:sldMk cId="1350540061" sldId="3114"/>
        </pc:sldMkLst>
        <pc:spChg chg="add del mod">
          <ac:chgData name="Ward, Reagan" userId="27291eb4-8241-4961-9e69-8c66e34cc5b0" providerId="ADAL" clId="{1B5C1633-BBE0-4D51-9AAE-DB0943166E77}" dt="2025-04-01T20:54:28.745" v="28906" actId="6264"/>
          <ac:spMkLst>
            <pc:docMk/>
            <pc:sldMk cId="1350540061" sldId="3114"/>
            <ac:spMk id="2" creationId="{AC8D174E-8C1D-BF60-8F1D-ED80DB97B3B4}"/>
          </ac:spMkLst>
        </pc:spChg>
        <pc:spChg chg="mod ord">
          <ac:chgData name="Ward, Reagan" userId="27291eb4-8241-4961-9e69-8c66e34cc5b0" providerId="ADAL" clId="{1B5C1633-BBE0-4D51-9AAE-DB0943166E77}" dt="2025-04-01T20:54:28.745" v="28906" actId="6264"/>
          <ac:spMkLst>
            <pc:docMk/>
            <pc:sldMk cId="1350540061" sldId="3114"/>
            <ac:spMk id="3" creationId="{B15AE8C5-5E45-40C2-9728-58855BCCD180}"/>
          </ac:spMkLst>
        </pc:spChg>
        <pc:spChg chg="mod ord">
          <ac:chgData name="Ward, Reagan" userId="27291eb4-8241-4961-9e69-8c66e34cc5b0" providerId="ADAL" clId="{1B5C1633-BBE0-4D51-9AAE-DB0943166E77}" dt="2025-04-01T20:54:28.745" v="28906" actId="6264"/>
          <ac:spMkLst>
            <pc:docMk/>
            <pc:sldMk cId="1350540061" sldId="3114"/>
            <ac:spMk id="4" creationId="{99ED3E60-1ABC-4331-8AEC-8A66132C197C}"/>
          </ac:spMkLst>
        </pc:spChg>
        <pc:spChg chg="mod ord">
          <ac:chgData name="Ward, Reagan" userId="27291eb4-8241-4961-9e69-8c66e34cc5b0" providerId="ADAL" clId="{1B5C1633-BBE0-4D51-9AAE-DB0943166E77}" dt="2025-04-01T20:54:28.745" v="28906" actId="6264"/>
          <ac:spMkLst>
            <pc:docMk/>
            <pc:sldMk cId="1350540061" sldId="3114"/>
            <ac:spMk id="5" creationId="{7DD0A85E-530B-4E11-B6AF-09284D70CF70}"/>
          </ac:spMkLst>
        </pc:spChg>
        <pc:spChg chg="add del mod">
          <ac:chgData name="Ward, Reagan" userId="27291eb4-8241-4961-9e69-8c66e34cc5b0" providerId="ADAL" clId="{1B5C1633-BBE0-4D51-9AAE-DB0943166E77}" dt="2025-04-01T20:54:28.745" v="28906" actId="6264"/>
          <ac:spMkLst>
            <pc:docMk/>
            <pc:sldMk cId="1350540061" sldId="3114"/>
            <ac:spMk id="6" creationId="{E808E135-9EC4-6D30-DD51-4B75947D1B3A}"/>
          </ac:spMkLst>
        </pc:spChg>
        <pc:spChg chg="add del mod">
          <ac:chgData name="Ward, Reagan" userId="27291eb4-8241-4961-9e69-8c66e34cc5b0" providerId="ADAL" clId="{1B5C1633-BBE0-4D51-9AAE-DB0943166E77}" dt="2025-04-01T20:54:28.745" v="28906" actId="6264"/>
          <ac:spMkLst>
            <pc:docMk/>
            <pc:sldMk cId="1350540061" sldId="3114"/>
            <ac:spMk id="7" creationId="{1792678B-062D-91DE-067F-B59D56E55F08}"/>
          </ac:spMkLst>
        </pc:spChg>
      </pc:sldChg>
      <pc:sldChg chg="modSp del mod modShow">
        <pc:chgData name="Ward, Reagan" userId="27291eb4-8241-4961-9e69-8c66e34cc5b0" providerId="ADAL" clId="{1B5C1633-BBE0-4D51-9AAE-DB0943166E77}" dt="2025-03-22T23:22:51.120" v="10031" actId="2696"/>
        <pc:sldMkLst>
          <pc:docMk/>
          <pc:sldMk cId="1806466202" sldId="3114"/>
        </pc:sldMkLst>
      </pc:sldChg>
      <pc:sldChg chg="del mod modShow">
        <pc:chgData name="Ward, Reagan" userId="27291eb4-8241-4961-9e69-8c66e34cc5b0" providerId="ADAL" clId="{1B5C1633-BBE0-4D51-9AAE-DB0943166E77}" dt="2025-03-22T23:22:51.120" v="10031" actId="2696"/>
        <pc:sldMkLst>
          <pc:docMk/>
          <pc:sldMk cId="3646187533" sldId="3116"/>
        </pc:sldMkLst>
      </pc:sldChg>
      <pc:sldChg chg="addSp delSp modSp add mod modClrScheme modShow chgLayout">
        <pc:chgData name="Ward, Reagan" userId="27291eb4-8241-4961-9e69-8c66e34cc5b0" providerId="ADAL" clId="{1B5C1633-BBE0-4D51-9AAE-DB0943166E77}" dt="2025-04-02T04:04:48.890" v="39706" actId="1076"/>
        <pc:sldMkLst>
          <pc:docMk/>
          <pc:sldMk cId="4277272733" sldId="3116"/>
        </pc:sldMkLst>
        <pc:spChg chg="mod ord">
          <ac:chgData name="Ward, Reagan" userId="27291eb4-8241-4961-9e69-8c66e34cc5b0" providerId="ADAL" clId="{1B5C1633-BBE0-4D51-9AAE-DB0943166E77}" dt="2025-04-01T20:54:41.325" v="28909" actId="700"/>
          <ac:spMkLst>
            <pc:docMk/>
            <pc:sldMk cId="4277272733" sldId="3116"/>
            <ac:spMk id="2" creationId="{2ECC9B21-BF28-4967-9526-37640C271336}"/>
          </ac:spMkLst>
        </pc:spChg>
        <pc:spChg chg="add del mod ord">
          <ac:chgData name="Ward, Reagan" userId="27291eb4-8241-4961-9e69-8c66e34cc5b0" providerId="ADAL" clId="{1B5C1633-BBE0-4D51-9AAE-DB0943166E77}" dt="2025-04-01T20:54:45.189" v="28911"/>
          <ac:spMkLst>
            <pc:docMk/>
            <pc:sldMk cId="4277272733" sldId="3116"/>
            <ac:spMk id="3" creationId="{C580B36D-C225-FC66-9B8E-246D2170E70C}"/>
          </ac:spMkLst>
        </pc:spChg>
        <pc:spChg chg="mod ord">
          <ac:chgData name="Ward, Reagan" userId="27291eb4-8241-4961-9e69-8c66e34cc5b0" providerId="ADAL" clId="{1B5C1633-BBE0-4D51-9AAE-DB0943166E77}" dt="2025-04-01T20:54:41.325" v="28909" actId="700"/>
          <ac:spMkLst>
            <pc:docMk/>
            <pc:sldMk cId="4277272733" sldId="3116"/>
            <ac:spMk id="4" creationId="{81A8E277-D79C-4055-94E3-0A229D517B49}"/>
          </ac:spMkLst>
        </pc:spChg>
        <pc:picChg chg="add mod">
          <ac:chgData name="Ward, Reagan" userId="27291eb4-8241-4961-9e69-8c66e34cc5b0" providerId="ADAL" clId="{1B5C1633-BBE0-4D51-9AAE-DB0943166E77}" dt="2025-04-02T04:04:48.890" v="39706" actId="1076"/>
          <ac:picMkLst>
            <pc:docMk/>
            <pc:sldMk cId="4277272733" sldId="3116"/>
            <ac:picMk id="5" creationId="{B4A21E9B-D1D3-4E9C-91AF-0465BE24563D}"/>
          </ac:picMkLst>
        </pc:picChg>
        <pc:picChg chg="del mod">
          <ac:chgData name="Ward, Reagan" userId="27291eb4-8241-4961-9e69-8c66e34cc5b0" providerId="ADAL" clId="{1B5C1633-BBE0-4D51-9AAE-DB0943166E77}" dt="2025-04-01T20:54:43.302" v="28910" actId="21"/>
          <ac:picMkLst>
            <pc:docMk/>
            <pc:sldMk cId="4277272733" sldId="3116"/>
            <ac:picMk id="1026" creationId="{B4A21E9B-D1D3-4E9C-91AF-0465BE24563D}"/>
          </ac:picMkLst>
        </pc:picChg>
      </pc:sldChg>
      <pc:sldChg chg="del mod modShow">
        <pc:chgData name="Ward, Reagan" userId="27291eb4-8241-4961-9e69-8c66e34cc5b0" providerId="ADAL" clId="{1B5C1633-BBE0-4D51-9AAE-DB0943166E77}" dt="2025-03-22T23:28:30.181" v="10130" actId="2696"/>
        <pc:sldMkLst>
          <pc:docMk/>
          <pc:sldMk cId="3412876885" sldId="3137"/>
        </pc:sldMkLst>
      </pc:sldChg>
      <pc:sldChg chg="addSp delSp modSp add mod modShow chgLayout">
        <pc:chgData name="Ward, Reagan" userId="27291eb4-8241-4961-9e69-8c66e34cc5b0" providerId="ADAL" clId="{1B5C1633-BBE0-4D51-9AAE-DB0943166E77}" dt="2025-04-01T20:55:38.504" v="28914" actId="729"/>
        <pc:sldMkLst>
          <pc:docMk/>
          <pc:sldMk cId="3644390907" sldId="3137"/>
        </pc:sldMkLst>
        <pc:spChg chg="add del mod">
          <ac:chgData name="Ward, Reagan" userId="27291eb4-8241-4961-9e69-8c66e34cc5b0" providerId="ADAL" clId="{1B5C1633-BBE0-4D51-9AAE-DB0943166E77}" dt="2025-04-01T20:55:34.157" v="28913" actId="6264"/>
          <ac:spMkLst>
            <pc:docMk/>
            <pc:sldMk cId="3644390907" sldId="3137"/>
            <ac:spMk id="2" creationId="{7E4007FC-648B-5839-781E-59174B365690}"/>
          </ac:spMkLst>
        </pc:spChg>
        <pc:spChg chg="mod ord">
          <ac:chgData name="Ward, Reagan" userId="27291eb4-8241-4961-9e69-8c66e34cc5b0" providerId="ADAL" clId="{1B5C1633-BBE0-4D51-9AAE-DB0943166E77}" dt="2025-04-01T20:55:34.157" v="28913" actId="6264"/>
          <ac:spMkLst>
            <pc:docMk/>
            <pc:sldMk cId="3644390907" sldId="3137"/>
            <ac:spMk id="3" creationId="{FE54804E-7FF1-4E75-8E5B-1ECCBF356457}"/>
          </ac:spMkLst>
        </pc:spChg>
        <pc:spChg chg="mod ord">
          <ac:chgData name="Ward, Reagan" userId="27291eb4-8241-4961-9e69-8c66e34cc5b0" providerId="ADAL" clId="{1B5C1633-BBE0-4D51-9AAE-DB0943166E77}" dt="2025-04-01T20:55:34.157" v="28913" actId="6264"/>
          <ac:spMkLst>
            <pc:docMk/>
            <pc:sldMk cId="3644390907" sldId="3137"/>
            <ac:spMk id="4" creationId="{C7F2CE1C-6E7C-4FE5-AA3D-ED107CD0C553}"/>
          </ac:spMkLst>
        </pc:spChg>
        <pc:spChg chg="mod ord">
          <ac:chgData name="Ward, Reagan" userId="27291eb4-8241-4961-9e69-8c66e34cc5b0" providerId="ADAL" clId="{1B5C1633-BBE0-4D51-9AAE-DB0943166E77}" dt="2025-04-01T20:55:34.157" v="28913" actId="6264"/>
          <ac:spMkLst>
            <pc:docMk/>
            <pc:sldMk cId="3644390907" sldId="3137"/>
            <ac:spMk id="5" creationId="{8A51EC67-130C-4BA4-AA83-583A798D4261}"/>
          </ac:spMkLst>
        </pc:spChg>
        <pc:spChg chg="add del mod">
          <ac:chgData name="Ward, Reagan" userId="27291eb4-8241-4961-9e69-8c66e34cc5b0" providerId="ADAL" clId="{1B5C1633-BBE0-4D51-9AAE-DB0943166E77}" dt="2025-04-01T20:55:34.157" v="28913" actId="6264"/>
          <ac:spMkLst>
            <pc:docMk/>
            <pc:sldMk cId="3644390907" sldId="3137"/>
            <ac:spMk id="6" creationId="{FEDD1A8C-0C3B-451A-825F-C6CC15F949D6}"/>
          </ac:spMkLst>
        </pc:spChg>
        <pc:spChg chg="add del mod">
          <ac:chgData name="Ward, Reagan" userId="27291eb4-8241-4961-9e69-8c66e34cc5b0" providerId="ADAL" clId="{1B5C1633-BBE0-4D51-9AAE-DB0943166E77}" dt="2025-04-01T20:55:34.157" v="28913" actId="6264"/>
          <ac:spMkLst>
            <pc:docMk/>
            <pc:sldMk cId="3644390907" sldId="3137"/>
            <ac:spMk id="7" creationId="{57F405A7-441F-1DB0-B885-DD6D58E60D38}"/>
          </ac:spMkLst>
        </pc:spChg>
      </pc:sldChg>
      <pc:sldChg chg="del mod modShow">
        <pc:chgData name="Ward, Reagan" userId="27291eb4-8241-4961-9e69-8c66e34cc5b0" providerId="ADAL" clId="{1B5C1633-BBE0-4D51-9AAE-DB0943166E77}" dt="2025-03-22T23:27:20.632" v="10126" actId="2696"/>
        <pc:sldMkLst>
          <pc:docMk/>
          <pc:sldMk cId="2119607170" sldId="3142"/>
        </pc:sldMkLst>
      </pc:sldChg>
      <pc:sldChg chg="add del">
        <pc:chgData name="Ward, Reagan" userId="27291eb4-8241-4961-9e69-8c66e34cc5b0" providerId="ADAL" clId="{1B5C1633-BBE0-4D51-9AAE-DB0943166E77}" dt="2025-04-01T20:28:25.584" v="28147" actId="47"/>
        <pc:sldMkLst>
          <pc:docMk/>
          <pc:sldMk cId="2566843764" sldId="3142"/>
        </pc:sldMkLst>
      </pc:sldChg>
      <pc:sldChg chg="modSp del mod modShow">
        <pc:chgData name="Ward, Reagan" userId="27291eb4-8241-4961-9e69-8c66e34cc5b0" providerId="ADAL" clId="{1B5C1633-BBE0-4D51-9AAE-DB0943166E77}" dt="2025-03-22T23:30:33.146" v="10144" actId="47"/>
        <pc:sldMkLst>
          <pc:docMk/>
          <pc:sldMk cId="2714535812" sldId="3150"/>
        </pc:sldMkLst>
      </pc:sldChg>
      <pc:sldChg chg="modSp del mod modShow">
        <pc:chgData name="Ward, Reagan" userId="27291eb4-8241-4961-9e69-8c66e34cc5b0" providerId="ADAL" clId="{1B5C1633-BBE0-4D51-9AAE-DB0943166E77}" dt="2025-03-22T23:30:33.146" v="10144" actId="47"/>
        <pc:sldMkLst>
          <pc:docMk/>
          <pc:sldMk cId="841342495" sldId="3155"/>
        </pc:sldMkLst>
      </pc:sldChg>
      <pc:sldChg chg="del mod modShow">
        <pc:chgData name="Ward, Reagan" userId="27291eb4-8241-4961-9e69-8c66e34cc5b0" providerId="ADAL" clId="{1B5C1633-BBE0-4D51-9AAE-DB0943166E77}" dt="2025-03-22T23:30:33.146" v="10144" actId="47"/>
        <pc:sldMkLst>
          <pc:docMk/>
          <pc:sldMk cId="1361709896" sldId="3156"/>
        </pc:sldMkLst>
      </pc:sldChg>
      <pc:sldChg chg="modSp del mod modShow">
        <pc:chgData name="Ward, Reagan" userId="27291eb4-8241-4961-9e69-8c66e34cc5b0" providerId="ADAL" clId="{1B5C1633-BBE0-4D51-9AAE-DB0943166E77}" dt="2025-03-22T23:28:10.802" v="10128" actId="2696"/>
        <pc:sldMkLst>
          <pc:docMk/>
          <pc:sldMk cId="633743155" sldId="3297"/>
        </pc:sldMkLst>
      </pc:sldChg>
      <pc:sldChg chg="modSp add mod modShow">
        <pc:chgData name="Ward, Reagan" userId="27291eb4-8241-4961-9e69-8c66e34cc5b0" providerId="ADAL" clId="{1B5C1633-BBE0-4D51-9AAE-DB0943166E77}" dt="2025-04-02T03:14:07.599" v="38275" actId="729"/>
        <pc:sldMkLst>
          <pc:docMk/>
          <pc:sldMk cId="2001594594" sldId="3297"/>
        </pc:sldMkLst>
        <pc:spChg chg="mod">
          <ac:chgData name="Ward, Reagan" userId="27291eb4-8241-4961-9e69-8c66e34cc5b0" providerId="ADAL" clId="{1B5C1633-BBE0-4D51-9AAE-DB0943166E77}" dt="2025-04-02T03:13:29.135" v="38254" actId="14100"/>
          <ac:spMkLst>
            <pc:docMk/>
            <pc:sldMk cId="2001594594" sldId="3297"/>
            <ac:spMk id="6" creationId="{8AB9A3D4-6998-D26F-D670-63EA6E66A336}"/>
          </ac:spMkLst>
        </pc:spChg>
        <pc:graphicFrameChg chg="mod modGraphic">
          <ac:chgData name="Ward, Reagan" userId="27291eb4-8241-4961-9e69-8c66e34cc5b0" providerId="ADAL" clId="{1B5C1633-BBE0-4D51-9AAE-DB0943166E77}" dt="2025-04-02T03:13:54.104" v="38274" actId="20577"/>
          <ac:graphicFrameMkLst>
            <pc:docMk/>
            <pc:sldMk cId="2001594594" sldId="3297"/>
            <ac:graphicFrameMk id="9" creationId="{BF02839D-E90B-F219-CA2E-BFFDA8EE34E1}"/>
          </ac:graphicFrameMkLst>
        </pc:graphicFrameChg>
      </pc:sldChg>
      <pc:sldChg chg="del mod modShow">
        <pc:chgData name="Ward, Reagan" userId="27291eb4-8241-4961-9e69-8c66e34cc5b0" providerId="ADAL" clId="{1B5C1633-BBE0-4D51-9AAE-DB0943166E77}" dt="2025-03-22T23:31:06.110" v="10148" actId="47"/>
        <pc:sldMkLst>
          <pc:docMk/>
          <pc:sldMk cId="3167114148" sldId="3300"/>
        </pc:sldMkLst>
      </pc:sldChg>
      <pc:sldChg chg="del mod modShow">
        <pc:chgData name="Ward, Reagan" userId="27291eb4-8241-4961-9e69-8c66e34cc5b0" providerId="ADAL" clId="{1B5C1633-BBE0-4D51-9AAE-DB0943166E77}" dt="2025-03-22T23:30:53.138" v="10147" actId="47"/>
        <pc:sldMkLst>
          <pc:docMk/>
          <pc:sldMk cId="415646252" sldId="3302"/>
        </pc:sldMkLst>
      </pc:sldChg>
      <pc:sldChg chg="del mod modShow">
        <pc:chgData name="Ward, Reagan" userId="27291eb4-8241-4961-9e69-8c66e34cc5b0" providerId="ADAL" clId="{1B5C1633-BBE0-4D51-9AAE-DB0943166E77}" dt="2025-03-22T23:28:30.181" v="10130" actId="2696"/>
        <pc:sldMkLst>
          <pc:docMk/>
          <pc:sldMk cId="31759707" sldId="3305"/>
        </pc:sldMkLst>
      </pc:sldChg>
      <pc:sldChg chg="addSp delSp modSp add mod modShow">
        <pc:chgData name="Ward, Reagan" userId="27291eb4-8241-4961-9e69-8c66e34cc5b0" providerId="ADAL" clId="{1B5C1633-BBE0-4D51-9AAE-DB0943166E77}" dt="2025-04-01T20:59:36.443" v="29009" actId="1076"/>
        <pc:sldMkLst>
          <pc:docMk/>
          <pc:sldMk cId="1539811500" sldId="3305"/>
        </pc:sldMkLst>
        <pc:spChg chg="mod">
          <ac:chgData name="Ward, Reagan" userId="27291eb4-8241-4961-9e69-8c66e34cc5b0" providerId="ADAL" clId="{1B5C1633-BBE0-4D51-9AAE-DB0943166E77}" dt="2025-04-01T20:59:11.642" v="29003" actId="14100"/>
          <ac:spMkLst>
            <pc:docMk/>
            <pc:sldMk cId="1539811500" sldId="3305"/>
            <ac:spMk id="3" creationId="{CB469DE4-050A-C536-4003-E37BDC23CF52}"/>
          </ac:spMkLst>
        </pc:spChg>
        <pc:picChg chg="mod">
          <ac:chgData name="Ward, Reagan" userId="27291eb4-8241-4961-9e69-8c66e34cc5b0" providerId="ADAL" clId="{1B5C1633-BBE0-4D51-9AAE-DB0943166E77}" dt="2025-04-01T20:55:49.578" v="28916" actId="1076"/>
          <ac:picMkLst>
            <pc:docMk/>
            <pc:sldMk cId="1539811500" sldId="3305"/>
            <ac:picMk id="6" creationId="{CC5CD898-5E7D-FB11-1B27-453CE6E1E87A}"/>
          </ac:picMkLst>
        </pc:picChg>
        <pc:picChg chg="add mod">
          <ac:chgData name="Ward, Reagan" userId="27291eb4-8241-4961-9e69-8c66e34cc5b0" providerId="ADAL" clId="{1B5C1633-BBE0-4D51-9AAE-DB0943166E77}" dt="2025-04-01T20:59:32.210" v="29007" actId="1076"/>
          <ac:picMkLst>
            <pc:docMk/>
            <pc:sldMk cId="1539811500" sldId="3305"/>
            <ac:picMk id="7" creationId="{2B21581E-3A5A-5F8E-C04C-51E940B1471B}"/>
          </ac:picMkLst>
        </pc:picChg>
        <pc:picChg chg="mod">
          <ac:chgData name="Ward, Reagan" userId="27291eb4-8241-4961-9e69-8c66e34cc5b0" providerId="ADAL" clId="{1B5C1633-BBE0-4D51-9AAE-DB0943166E77}" dt="2025-04-01T20:59:36.443" v="29009" actId="1076"/>
          <ac:picMkLst>
            <pc:docMk/>
            <pc:sldMk cId="1539811500" sldId="3305"/>
            <ac:picMk id="8" creationId="{48F2DB44-A8E6-BC77-1522-39661AA1BCFE}"/>
          </ac:picMkLst>
        </pc:picChg>
        <pc:picChg chg="mod">
          <ac:chgData name="Ward, Reagan" userId="27291eb4-8241-4961-9e69-8c66e34cc5b0" providerId="ADAL" clId="{1B5C1633-BBE0-4D51-9AAE-DB0943166E77}" dt="2025-04-01T20:59:34.224" v="29008" actId="1076"/>
          <ac:picMkLst>
            <pc:docMk/>
            <pc:sldMk cId="1539811500" sldId="3305"/>
            <ac:picMk id="10" creationId="{46CAEF86-015D-B137-3F2B-7CCEAE502A33}"/>
          </ac:picMkLst>
        </pc:picChg>
        <pc:picChg chg="del mod">
          <ac:chgData name="Ward, Reagan" userId="27291eb4-8241-4961-9e69-8c66e34cc5b0" providerId="ADAL" clId="{1B5C1633-BBE0-4D51-9AAE-DB0943166E77}" dt="2025-04-01T20:58:16.240" v="28917" actId="478"/>
          <ac:picMkLst>
            <pc:docMk/>
            <pc:sldMk cId="1539811500" sldId="3305"/>
            <ac:picMk id="12" creationId="{FBEF40BE-3901-CFEC-05D4-DDFD52039B4E}"/>
          </ac:picMkLst>
        </pc:picChg>
      </pc:sldChg>
      <pc:sldChg chg="addSp delSp modSp add mod modShow">
        <pc:chgData name="Ward, Reagan" userId="27291eb4-8241-4961-9e69-8c66e34cc5b0" providerId="ADAL" clId="{1B5C1633-BBE0-4D51-9AAE-DB0943166E77}" dt="2025-04-02T03:41:07.926" v="39250" actId="13244"/>
        <pc:sldMkLst>
          <pc:docMk/>
          <pc:sldMk cId="491228653" sldId="3306"/>
        </pc:sldMkLst>
        <pc:spChg chg="ord">
          <ac:chgData name="Ward, Reagan" userId="27291eb4-8241-4961-9e69-8c66e34cc5b0" providerId="ADAL" clId="{1B5C1633-BBE0-4D51-9AAE-DB0943166E77}" dt="2025-04-02T03:40:58.967" v="39249" actId="13244"/>
          <ac:spMkLst>
            <pc:docMk/>
            <pc:sldMk cId="491228653" sldId="3306"/>
            <ac:spMk id="4" creationId="{C024164D-9BF4-1BC3-86BA-76BE1AB297A4}"/>
          </ac:spMkLst>
        </pc:spChg>
        <pc:spChg chg="mod">
          <ac:chgData name="Ward, Reagan" userId="27291eb4-8241-4961-9e69-8c66e34cc5b0" providerId="ADAL" clId="{1B5C1633-BBE0-4D51-9AAE-DB0943166E77}" dt="2025-04-01T21:02:31.034" v="29070" actId="14100"/>
          <ac:spMkLst>
            <pc:docMk/>
            <pc:sldMk cId="491228653" sldId="3306"/>
            <ac:spMk id="5" creationId="{2231B2FB-CB2B-CD0A-1403-12D120BA5CB9}"/>
          </ac:spMkLst>
        </pc:spChg>
        <pc:spChg chg="mod">
          <ac:chgData name="Ward, Reagan" userId="27291eb4-8241-4961-9e69-8c66e34cc5b0" providerId="ADAL" clId="{1B5C1633-BBE0-4D51-9AAE-DB0943166E77}" dt="2025-04-01T21:02:34.510" v="29071" actId="14100"/>
          <ac:spMkLst>
            <pc:docMk/>
            <pc:sldMk cId="491228653" sldId="3306"/>
            <ac:spMk id="6" creationId="{C0543FEF-A917-42B8-7EA8-CB9527886D3B}"/>
          </ac:spMkLst>
        </pc:spChg>
        <pc:picChg chg="add mod ord">
          <ac:chgData name="Ward, Reagan" userId="27291eb4-8241-4961-9e69-8c66e34cc5b0" providerId="ADAL" clId="{1B5C1633-BBE0-4D51-9AAE-DB0943166E77}" dt="2025-04-02T03:41:07.926" v="39250" actId="13244"/>
          <ac:picMkLst>
            <pc:docMk/>
            <pc:sldMk cId="491228653" sldId="3306"/>
            <ac:picMk id="7" creationId="{68C92C46-88ED-6399-94FE-09D9315986BB}"/>
          </ac:picMkLst>
        </pc:picChg>
        <pc:picChg chg="del mod">
          <ac:chgData name="Ward, Reagan" userId="27291eb4-8241-4961-9e69-8c66e34cc5b0" providerId="ADAL" clId="{1B5C1633-BBE0-4D51-9AAE-DB0943166E77}" dt="2025-04-01T21:01:32.967" v="29012" actId="478"/>
          <ac:picMkLst>
            <pc:docMk/>
            <pc:sldMk cId="491228653" sldId="3306"/>
            <ac:picMk id="8" creationId="{680AB639-2853-21AE-CC44-AFD7D5591D96}"/>
          </ac:picMkLst>
        </pc:picChg>
        <pc:picChg chg="mod">
          <ac:chgData name="Ward, Reagan" userId="27291eb4-8241-4961-9e69-8c66e34cc5b0" providerId="ADAL" clId="{1B5C1633-BBE0-4D51-9AAE-DB0943166E77}" dt="2025-04-01T21:01:57.328" v="29069" actId="1076"/>
          <ac:picMkLst>
            <pc:docMk/>
            <pc:sldMk cId="491228653" sldId="3306"/>
            <ac:picMk id="10" creationId="{64B8897D-1E3A-87FE-F859-CF9ABFB8073E}"/>
          </ac:picMkLst>
        </pc:picChg>
      </pc:sldChg>
      <pc:sldChg chg="del mod modShow">
        <pc:chgData name="Ward, Reagan" userId="27291eb4-8241-4961-9e69-8c66e34cc5b0" providerId="ADAL" clId="{1B5C1633-BBE0-4D51-9AAE-DB0943166E77}" dt="2025-03-22T23:28:30.181" v="10130" actId="2696"/>
        <pc:sldMkLst>
          <pc:docMk/>
          <pc:sldMk cId="1648852044" sldId="3306"/>
        </pc:sldMkLst>
      </pc:sldChg>
      <pc:sldChg chg="del mod modShow">
        <pc:chgData name="Ward, Reagan" userId="27291eb4-8241-4961-9e69-8c66e34cc5b0" providerId="ADAL" clId="{1B5C1633-BBE0-4D51-9AAE-DB0943166E77}" dt="2025-03-22T23:30:09.933" v="10142" actId="2696"/>
        <pc:sldMkLst>
          <pc:docMk/>
          <pc:sldMk cId="185979731" sldId="3307"/>
        </pc:sldMkLst>
      </pc:sldChg>
      <pc:sldChg chg="add del">
        <pc:chgData name="Ward, Reagan" userId="27291eb4-8241-4961-9e69-8c66e34cc5b0" providerId="ADAL" clId="{1B5C1633-BBE0-4D51-9AAE-DB0943166E77}" dt="2025-03-23T22:00:04.909" v="11871" actId="47"/>
        <pc:sldMkLst>
          <pc:docMk/>
          <pc:sldMk cId="1087924097" sldId="3307"/>
        </pc:sldMkLst>
      </pc:sldChg>
      <pc:sldChg chg="add del">
        <pc:chgData name="Ward, Reagan" userId="27291eb4-8241-4961-9e69-8c66e34cc5b0" providerId="ADAL" clId="{1B5C1633-BBE0-4D51-9AAE-DB0943166E77}" dt="2025-03-23T21:59:59.630" v="11870" actId="47"/>
        <pc:sldMkLst>
          <pc:docMk/>
          <pc:sldMk cId="1652152061" sldId="3308"/>
        </pc:sldMkLst>
      </pc:sldChg>
      <pc:sldChg chg="del mod modShow">
        <pc:chgData name="Ward, Reagan" userId="27291eb4-8241-4961-9e69-8c66e34cc5b0" providerId="ADAL" clId="{1B5C1633-BBE0-4D51-9AAE-DB0943166E77}" dt="2025-03-22T23:30:09.933" v="10142" actId="2696"/>
        <pc:sldMkLst>
          <pc:docMk/>
          <pc:sldMk cId="1744182851" sldId="3308"/>
        </pc:sldMkLst>
      </pc:sldChg>
      <pc:sldChg chg="modSp add mod modShow">
        <pc:chgData name="Ward, Reagan" userId="27291eb4-8241-4961-9e69-8c66e34cc5b0" providerId="ADAL" clId="{1B5C1633-BBE0-4D51-9AAE-DB0943166E77}" dt="2025-04-01T21:10:37.105" v="29384" actId="20577"/>
        <pc:sldMkLst>
          <pc:docMk/>
          <pc:sldMk cId="1201772993" sldId="3311"/>
        </pc:sldMkLst>
        <pc:spChg chg="mod">
          <ac:chgData name="Ward, Reagan" userId="27291eb4-8241-4961-9e69-8c66e34cc5b0" providerId="ADAL" clId="{1B5C1633-BBE0-4D51-9AAE-DB0943166E77}" dt="2025-04-01T21:10:37.105" v="29384" actId="20577"/>
          <ac:spMkLst>
            <pc:docMk/>
            <pc:sldMk cId="1201772993" sldId="3311"/>
            <ac:spMk id="5" creationId="{14DB34F9-8A5B-6928-7A95-42804913BE95}"/>
          </ac:spMkLst>
        </pc:spChg>
      </pc:sldChg>
      <pc:sldChg chg="del mod modShow">
        <pc:chgData name="Ward, Reagan" userId="27291eb4-8241-4961-9e69-8c66e34cc5b0" providerId="ADAL" clId="{1B5C1633-BBE0-4D51-9AAE-DB0943166E77}" dt="2025-03-22T23:28:30.181" v="10130" actId="2696"/>
        <pc:sldMkLst>
          <pc:docMk/>
          <pc:sldMk cId="1357158001" sldId="3311"/>
        </pc:sldMkLst>
      </pc:sldChg>
      <pc:sldChg chg="del mod ord modShow">
        <pc:chgData name="Ward, Reagan" userId="27291eb4-8241-4961-9e69-8c66e34cc5b0" providerId="ADAL" clId="{1B5C1633-BBE0-4D51-9AAE-DB0943166E77}" dt="2025-03-22T16:41:18.118" v="2208" actId="47"/>
        <pc:sldMkLst>
          <pc:docMk/>
          <pc:sldMk cId="2975354072" sldId="3313"/>
        </pc:sldMkLst>
      </pc:sldChg>
      <pc:sldChg chg="modSp mod modShow">
        <pc:chgData name="Ward, Reagan" userId="27291eb4-8241-4961-9e69-8c66e34cc5b0" providerId="ADAL" clId="{1B5C1633-BBE0-4D51-9AAE-DB0943166E77}" dt="2025-03-22T22:38:44.534" v="7622" actId="20577"/>
        <pc:sldMkLst>
          <pc:docMk/>
          <pc:sldMk cId="353360710" sldId="3319"/>
        </pc:sldMkLst>
        <pc:spChg chg="mod">
          <ac:chgData name="Ward, Reagan" userId="27291eb4-8241-4961-9e69-8c66e34cc5b0" providerId="ADAL" clId="{1B5C1633-BBE0-4D51-9AAE-DB0943166E77}" dt="2025-03-22T22:38:44.534" v="7622" actId="20577"/>
          <ac:spMkLst>
            <pc:docMk/>
            <pc:sldMk cId="353360710" sldId="3319"/>
            <ac:spMk id="2" creationId="{E0F9EBB7-09B7-752B-32E3-5400FBEA06F3}"/>
          </ac:spMkLst>
        </pc:spChg>
      </pc:sldChg>
      <pc:sldChg chg="del mod modShow">
        <pc:chgData name="Ward, Reagan" userId="27291eb4-8241-4961-9e69-8c66e34cc5b0" providerId="ADAL" clId="{1B5C1633-BBE0-4D51-9AAE-DB0943166E77}" dt="2025-03-22T23:25:45.585" v="10099" actId="47"/>
        <pc:sldMkLst>
          <pc:docMk/>
          <pc:sldMk cId="3527429677" sldId="3321"/>
        </pc:sldMkLst>
      </pc:sldChg>
      <pc:sldChg chg="del mod modShow">
        <pc:chgData name="Ward, Reagan" userId="27291eb4-8241-4961-9e69-8c66e34cc5b0" providerId="ADAL" clId="{1B5C1633-BBE0-4D51-9AAE-DB0943166E77}" dt="2025-03-22T23:25:45.585" v="10099" actId="47"/>
        <pc:sldMkLst>
          <pc:docMk/>
          <pc:sldMk cId="85589123" sldId="3322"/>
        </pc:sldMkLst>
      </pc:sldChg>
      <pc:sldChg chg="modSp add mod modShow">
        <pc:chgData name="Ward, Reagan" userId="27291eb4-8241-4961-9e69-8c66e34cc5b0" providerId="ADAL" clId="{1B5C1633-BBE0-4D51-9AAE-DB0943166E77}" dt="2025-04-02T03:27:41.780" v="38999" actId="20577"/>
        <pc:sldMkLst>
          <pc:docMk/>
          <pc:sldMk cId="3118570890" sldId="3323"/>
        </pc:sldMkLst>
        <pc:spChg chg="mod">
          <ac:chgData name="Ward, Reagan" userId="27291eb4-8241-4961-9e69-8c66e34cc5b0" providerId="ADAL" clId="{1B5C1633-BBE0-4D51-9AAE-DB0943166E77}" dt="2025-04-02T03:27:41.780" v="38999" actId="20577"/>
          <ac:spMkLst>
            <pc:docMk/>
            <pc:sldMk cId="3118570890" sldId="3323"/>
            <ac:spMk id="5" creationId="{CF566EA9-536F-878C-90C0-DC9E8AEFD3E4}"/>
          </ac:spMkLst>
        </pc:spChg>
      </pc:sldChg>
      <pc:sldChg chg="del mod modShow">
        <pc:chgData name="Ward, Reagan" userId="27291eb4-8241-4961-9e69-8c66e34cc5b0" providerId="ADAL" clId="{1B5C1633-BBE0-4D51-9AAE-DB0943166E77}" dt="2025-03-22T23:20:12.508" v="9956" actId="2696"/>
        <pc:sldMkLst>
          <pc:docMk/>
          <pc:sldMk cId="4021383869" sldId="3323"/>
        </pc:sldMkLst>
      </pc:sldChg>
      <pc:sldChg chg="add del ord">
        <pc:chgData name="Ward, Reagan" userId="27291eb4-8241-4961-9e69-8c66e34cc5b0" providerId="ADAL" clId="{1B5C1633-BBE0-4D51-9AAE-DB0943166E77}" dt="2025-04-01T14:56:58.629" v="25522" actId="47"/>
        <pc:sldMkLst>
          <pc:docMk/>
          <pc:sldMk cId="1119295600" sldId="3324"/>
        </pc:sldMkLst>
      </pc:sldChg>
      <pc:sldChg chg="del mod modShow">
        <pc:chgData name="Ward, Reagan" userId="27291eb4-8241-4961-9e69-8c66e34cc5b0" providerId="ADAL" clId="{1B5C1633-BBE0-4D51-9AAE-DB0943166E77}" dt="2025-03-22T23:20:21.809" v="9958" actId="2696"/>
        <pc:sldMkLst>
          <pc:docMk/>
          <pc:sldMk cId="2998368357" sldId="3324"/>
        </pc:sldMkLst>
      </pc:sldChg>
      <pc:sldChg chg="modSp del mod modShow">
        <pc:chgData name="Ward, Reagan" userId="27291eb4-8241-4961-9e69-8c66e34cc5b0" providerId="ADAL" clId="{1B5C1633-BBE0-4D51-9AAE-DB0943166E77}" dt="2025-03-22T23:20:21.809" v="9958" actId="2696"/>
        <pc:sldMkLst>
          <pc:docMk/>
          <pc:sldMk cId="2687364758" sldId="3325"/>
        </pc:sldMkLst>
      </pc:sldChg>
      <pc:sldChg chg="add del ord">
        <pc:chgData name="Ward, Reagan" userId="27291eb4-8241-4961-9e69-8c66e34cc5b0" providerId="ADAL" clId="{1B5C1633-BBE0-4D51-9AAE-DB0943166E77}" dt="2025-04-01T14:57:01.009" v="25523" actId="47"/>
        <pc:sldMkLst>
          <pc:docMk/>
          <pc:sldMk cId="2995186045" sldId="3325"/>
        </pc:sldMkLst>
      </pc:sldChg>
      <pc:sldChg chg="del mod modShow">
        <pc:chgData name="Ward, Reagan" userId="27291eb4-8241-4961-9e69-8c66e34cc5b0" providerId="ADAL" clId="{1B5C1633-BBE0-4D51-9AAE-DB0943166E77}" dt="2025-03-22T23:25:45.585" v="10099" actId="47"/>
        <pc:sldMkLst>
          <pc:docMk/>
          <pc:sldMk cId="126677893" sldId="3326"/>
        </pc:sldMkLst>
      </pc:sldChg>
      <pc:sldChg chg="add del">
        <pc:chgData name="Ward, Reagan" userId="27291eb4-8241-4961-9e69-8c66e34cc5b0" providerId="ADAL" clId="{1B5C1633-BBE0-4D51-9AAE-DB0943166E77}" dt="2025-04-01T04:25:21.979" v="22227" actId="47"/>
        <pc:sldMkLst>
          <pc:docMk/>
          <pc:sldMk cId="2181246659" sldId="3327"/>
        </pc:sldMkLst>
      </pc:sldChg>
      <pc:sldChg chg="del mod modShow">
        <pc:chgData name="Ward, Reagan" userId="27291eb4-8241-4961-9e69-8c66e34cc5b0" providerId="ADAL" clId="{1B5C1633-BBE0-4D51-9AAE-DB0943166E77}" dt="2025-03-22T23:22:07.360" v="10025" actId="2696"/>
        <pc:sldMkLst>
          <pc:docMk/>
          <pc:sldMk cId="3371604561" sldId="3327"/>
        </pc:sldMkLst>
      </pc:sldChg>
      <pc:sldChg chg="add del">
        <pc:chgData name="Ward, Reagan" userId="27291eb4-8241-4961-9e69-8c66e34cc5b0" providerId="ADAL" clId="{1B5C1633-BBE0-4D51-9AAE-DB0943166E77}" dt="2025-03-22T23:22:18.080" v="10027" actId="2696"/>
        <pc:sldMkLst>
          <pc:docMk/>
          <pc:sldMk cId="4241652424" sldId="3327"/>
        </pc:sldMkLst>
      </pc:sldChg>
      <pc:sldChg chg="del mod modShow">
        <pc:chgData name="Ward, Reagan" userId="27291eb4-8241-4961-9e69-8c66e34cc5b0" providerId="ADAL" clId="{1B5C1633-BBE0-4D51-9AAE-DB0943166E77}" dt="2025-03-22T23:25:45.585" v="10099" actId="47"/>
        <pc:sldMkLst>
          <pc:docMk/>
          <pc:sldMk cId="1305018013" sldId="3329"/>
        </pc:sldMkLst>
      </pc:sldChg>
      <pc:sldChg chg="modSp add mod modShow">
        <pc:chgData name="Ward, Reagan" userId="27291eb4-8241-4961-9e69-8c66e34cc5b0" providerId="ADAL" clId="{1B5C1633-BBE0-4D51-9AAE-DB0943166E77}" dt="2025-04-02T03:36:48.432" v="39159" actId="20577"/>
        <pc:sldMkLst>
          <pc:docMk/>
          <pc:sldMk cId="1771893436" sldId="3330"/>
        </pc:sldMkLst>
        <pc:spChg chg="mod">
          <ac:chgData name="Ward, Reagan" userId="27291eb4-8241-4961-9e69-8c66e34cc5b0" providerId="ADAL" clId="{1B5C1633-BBE0-4D51-9AAE-DB0943166E77}" dt="2025-04-02T03:36:48.432" v="39159" actId="20577"/>
          <ac:spMkLst>
            <pc:docMk/>
            <pc:sldMk cId="1771893436" sldId="3330"/>
            <ac:spMk id="2" creationId="{3B3D69A9-F4D8-92A2-8C05-D796CACC6D6E}"/>
          </ac:spMkLst>
        </pc:spChg>
        <pc:spChg chg="mod">
          <ac:chgData name="Ward, Reagan" userId="27291eb4-8241-4961-9e69-8c66e34cc5b0" providerId="ADAL" clId="{1B5C1633-BBE0-4D51-9AAE-DB0943166E77}" dt="2025-04-01T17:01:40.338" v="26609" actId="1076"/>
          <ac:spMkLst>
            <pc:docMk/>
            <pc:sldMk cId="1771893436" sldId="3330"/>
            <ac:spMk id="17" creationId="{A7989DDE-729A-CE52-A5F8-261D9B109FC2}"/>
          </ac:spMkLst>
        </pc:spChg>
        <pc:picChg chg="mod">
          <ac:chgData name="Ward, Reagan" userId="27291eb4-8241-4961-9e69-8c66e34cc5b0" providerId="ADAL" clId="{1B5C1633-BBE0-4D51-9AAE-DB0943166E77}" dt="2025-04-01T17:01:01.755" v="26466" actId="1076"/>
          <ac:picMkLst>
            <pc:docMk/>
            <pc:sldMk cId="1771893436" sldId="3330"/>
            <ac:picMk id="7" creationId="{3399A6EF-F773-9205-3B04-4D8701894AFE}"/>
          </ac:picMkLst>
        </pc:picChg>
      </pc:sldChg>
      <pc:sldChg chg="del mod modShow">
        <pc:chgData name="Ward, Reagan" userId="27291eb4-8241-4961-9e69-8c66e34cc5b0" providerId="ADAL" clId="{1B5C1633-BBE0-4D51-9AAE-DB0943166E77}" dt="2025-03-22T23:23:39.465" v="10087" actId="2696"/>
        <pc:sldMkLst>
          <pc:docMk/>
          <pc:sldMk cId="2854597735" sldId="3330"/>
        </pc:sldMkLst>
      </pc:sldChg>
      <pc:sldChg chg="addSp delSp modSp add del mod">
        <pc:chgData name="Ward, Reagan" userId="27291eb4-8241-4961-9e69-8c66e34cc5b0" providerId="ADAL" clId="{1B5C1633-BBE0-4D51-9AAE-DB0943166E77}" dt="2025-04-01T17:45:05.858" v="27047" actId="47"/>
        <pc:sldMkLst>
          <pc:docMk/>
          <pc:sldMk cId="631639865" sldId="3331"/>
        </pc:sldMkLst>
        <pc:spChg chg="mod">
          <ac:chgData name="Ward, Reagan" userId="27291eb4-8241-4961-9e69-8c66e34cc5b0" providerId="ADAL" clId="{1B5C1633-BBE0-4D51-9AAE-DB0943166E77}" dt="2025-04-01T17:43:49.069" v="27026" actId="27636"/>
          <ac:spMkLst>
            <pc:docMk/>
            <pc:sldMk cId="631639865" sldId="3331"/>
            <ac:spMk id="17" creationId="{A7989DDE-729A-CE52-A5F8-261D9B109FC2}"/>
          </ac:spMkLst>
        </pc:spChg>
        <pc:picChg chg="add mod">
          <ac:chgData name="Ward, Reagan" userId="27291eb4-8241-4961-9e69-8c66e34cc5b0" providerId="ADAL" clId="{1B5C1633-BBE0-4D51-9AAE-DB0943166E77}" dt="2025-04-01T17:43:43.288" v="27023" actId="1076"/>
          <ac:picMkLst>
            <pc:docMk/>
            <pc:sldMk cId="631639865" sldId="3331"/>
            <ac:picMk id="5" creationId="{054E826A-8920-DAF4-1E62-ECF5A06DCBA1}"/>
          </ac:picMkLst>
        </pc:picChg>
        <pc:picChg chg="add mod">
          <ac:chgData name="Ward, Reagan" userId="27291eb4-8241-4961-9e69-8c66e34cc5b0" providerId="ADAL" clId="{1B5C1633-BBE0-4D51-9AAE-DB0943166E77}" dt="2025-04-01T17:43:43.288" v="27023" actId="1076"/>
          <ac:picMkLst>
            <pc:docMk/>
            <pc:sldMk cId="631639865" sldId="3331"/>
            <ac:picMk id="7" creationId="{432C849E-516E-E164-D186-55E3CAEC3D20}"/>
          </ac:picMkLst>
        </pc:picChg>
        <pc:picChg chg="mod">
          <ac:chgData name="Ward, Reagan" userId="27291eb4-8241-4961-9e69-8c66e34cc5b0" providerId="ADAL" clId="{1B5C1633-BBE0-4D51-9AAE-DB0943166E77}" dt="2025-04-01T17:43:46.579" v="27024" actId="1076"/>
          <ac:picMkLst>
            <pc:docMk/>
            <pc:sldMk cId="631639865" sldId="3331"/>
            <ac:picMk id="14" creationId="{0728D1FF-10F4-E5DB-4303-858FA1718106}"/>
          </ac:picMkLst>
        </pc:picChg>
        <pc:picChg chg="del">
          <ac:chgData name="Ward, Reagan" userId="27291eb4-8241-4961-9e69-8c66e34cc5b0" providerId="ADAL" clId="{1B5C1633-BBE0-4D51-9AAE-DB0943166E77}" dt="2025-04-01T17:08:08.282" v="26614" actId="478"/>
          <ac:picMkLst>
            <pc:docMk/>
            <pc:sldMk cId="631639865" sldId="3331"/>
            <ac:picMk id="15" creationId="{0C102962-1327-0E73-CADA-569E903B9372}"/>
          </ac:picMkLst>
        </pc:picChg>
        <pc:picChg chg="del mod">
          <ac:chgData name="Ward, Reagan" userId="27291eb4-8241-4961-9e69-8c66e34cc5b0" providerId="ADAL" clId="{1B5C1633-BBE0-4D51-9AAE-DB0943166E77}" dt="2025-04-01T17:40:01.042" v="26623" actId="478"/>
          <ac:picMkLst>
            <pc:docMk/>
            <pc:sldMk cId="631639865" sldId="3331"/>
            <ac:picMk id="18" creationId="{645076AF-3700-1879-81EF-8F3DD655DEC5}"/>
          </ac:picMkLst>
        </pc:picChg>
        <pc:cxnChg chg="mod ord">
          <ac:chgData name="Ward, Reagan" userId="27291eb4-8241-4961-9e69-8c66e34cc5b0" providerId="ADAL" clId="{1B5C1633-BBE0-4D51-9AAE-DB0943166E77}" dt="2025-04-01T17:43:43.288" v="27023" actId="1076"/>
          <ac:cxnSpMkLst>
            <pc:docMk/>
            <pc:sldMk cId="631639865" sldId="3331"/>
            <ac:cxnSpMk id="19" creationId="{DF744D2C-E88E-7752-3374-38467F4FBEDD}"/>
          </ac:cxnSpMkLst>
        </pc:cxnChg>
        <pc:cxnChg chg="mod ord">
          <ac:chgData name="Ward, Reagan" userId="27291eb4-8241-4961-9e69-8c66e34cc5b0" providerId="ADAL" clId="{1B5C1633-BBE0-4D51-9AAE-DB0943166E77}" dt="2025-04-01T17:43:43.288" v="27023" actId="1076"/>
          <ac:cxnSpMkLst>
            <pc:docMk/>
            <pc:sldMk cId="631639865" sldId="3331"/>
            <ac:cxnSpMk id="20" creationId="{5C92F8DF-F42B-22F6-E806-CAA2F563A3F1}"/>
          </ac:cxnSpMkLst>
        </pc:cxnChg>
      </pc:sldChg>
      <pc:sldChg chg="del mod modShow">
        <pc:chgData name="Ward, Reagan" userId="27291eb4-8241-4961-9e69-8c66e34cc5b0" providerId="ADAL" clId="{1B5C1633-BBE0-4D51-9AAE-DB0943166E77}" dt="2025-03-22T23:23:39.465" v="10087" actId="2696"/>
        <pc:sldMkLst>
          <pc:docMk/>
          <pc:sldMk cId="1622330633" sldId="3331"/>
        </pc:sldMkLst>
      </pc:sldChg>
      <pc:sldChg chg="del mod modShow">
        <pc:chgData name="Ward, Reagan" userId="27291eb4-8241-4961-9e69-8c66e34cc5b0" providerId="ADAL" clId="{1B5C1633-BBE0-4D51-9AAE-DB0943166E77}" dt="2025-03-22T23:25:45.585" v="10099" actId="47"/>
        <pc:sldMkLst>
          <pc:docMk/>
          <pc:sldMk cId="2880398485" sldId="3332"/>
        </pc:sldMkLst>
      </pc:sldChg>
      <pc:sldChg chg="modSp del mod modShow">
        <pc:chgData name="Ward, Reagan" userId="27291eb4-8241-4961-9e69-8c66e34cc5b0" providerId="ADAL" clId="{1B5C1633-BBE0-4D51-9AAE-DB0943166E77}" dt="2025-03-22T23:24:00.836" v="10089" actId="2696"/>
        <pc:sldMkLst>
          <pc:docMk/>
          <pc:sldMk cId="1822068464" sldId="3333"/>
        </pc:sldMkLst>
      </pc:sldChg>
      <pc:sldChg chg="add del">
        <pc:chgData name="Ward, Reagan" userId="27291eb4-8241-4961-9e69-8c66e34cc5b0" providerId="ADAL" clId="{1B5C1633-BBE0-4D51-9AAE-DB0943166E77}" dt="2025-04-01T21:13:58.823" v="29470" actId="47"/>
        <pc:sldMkLst>
          <pc:docMk/>
          <pc:sldMk cId="3682562496" sldId="3333"/>
        </pc:sldMkLst>
      </pc:sldChg>
      <pc:sldChg chg="del mod modShow">
        <pc:chgData name="Ward, Reagan" userId="27291eb4-8241-4961-9e69-8c66e34cc5b0" providerId="ADAL" clId="{1B5C1633-BBE0-4D51-9AAE-DB0943166E77}" dt="2025-03-22T23:25:45.585" v="10099" actId="47"/>
        <pc:sldMkLst>
          <pc:docMk/>
          <pc:sldMk cId="4080754643" sldId="3334"/>
        </pc:sldMkLst>
      </pc:sldChg>
      <pc:sldChg chg="del mod modShow">
        <pc:chgData name="Ward, Reagan" userId="27291eb4-8241-4961-9e69-8c66e34cc5b0" providerId="ADAL" clId="{1B5C1633-BBE0-4D51-9AAE-DB0943166E77}" dt="2025-03-22T23:31:06.110" v="10148" actId="47"/>
        <pc:sldMkLst>
          <pc:docMk/>
          <pc:sldMk cId="1127834456" sldId="3335"/>
        </pc:sldMkLst>
      </pc:sldChg>
      <pc:sldChg chg="del mod modShow">
        <pc:chgData name="Ward, Reagan" userId="27291eb4-8241-4961-9e69-8c66e34cc5b0" providerId="ADAL" clId="{1B5C1633-BBE0-4D51-9AAE-DB0943166E77}" dt="2025-03-22T23:30:53.138" v="10147" actId="47"/>
        <pc:sldMkLst>
          <pc:docMk/>
          <pc:sldMk cId="4151887018" sldId="3336"/>
        </pc:sldMkLst>
      </pc:sldChg>
      <pc:sldChg chg="del mod modShow">
        <pc:chgData name="Ward, Reagan" userId="27291eb4-8241-4961-9e69-8c66e34cc5b0" providerId="ADAL" clId="{1B5C1633-BBE0-4D51-9AAE-DB0943166E77}" dt="2025-03-22T23:31:06.110" v="10148" actId="47"/>
        <pc:sldMkLst>
          <pc:docMk/>
          <pc:sldMk cId="3593019865" sldId="3337"/>
        </pc:sldMkLst>
      </pc:sldChg>
      <pc:sldChg chg="del mod modShow">
        <pc:chgData name="Ward, Reagan" userId="27291eb4-8241-4961-9e69-8c66e34cc5b0" providerId="ADAL" clId="{1B5C1633-BBE0-4D51-9AAE-DB0943166E77}" dt="2025-03-22T23:30:33.146" v="10144" actId="47"/>
        <pc:sldMkLst>
          <pc:docMk/>
          <pc:sldMk cId="2556948541" sldId="3338"/>
        </pc:sldMkLst>
      </pc:sldChg>
      <pc:sldChg chg="add del">
        <pc:chgData name="Ward, Reagan" userId="27291eb4-8241-4961-9e69-8c66e34cc5b0" providerId="ADAL" clId="{1B5C1633-BBE0-4D51-9AAE-DB0943166E77}" dt="2025-03-22T15:54:55.545" v="110" actId="47"/>
        <pc:sldMkLst>
          <pc:docMk/>
          <pc:sldMk cId="656162050" sldId="3339"/>
        </pc:sldMkLst>
      </pc:sldChg>
      <pc:sldChg chg="del mod modShow">
        <pc:chgData name="Ward, Reagan" userId="27291eb4-8241-4961-9e69-8c66e34cc5b0" providerId="ADAL" clId="{1B5C1633-BBE0-4D51-9AAE-DB0943166E77}" dt="2025-03-22T15:54:45.152" v="108" actId="2696"/>
        <pc:sldMkLst>
          <pc:docMk/>
          <pc:sldMk cId="4272283958" sldId="3339"/>
        </pc:sldMkLst>
      </pc:sldChg>
      <pc:sldChg chg="del mod modShow">
        <pc:chgData name="Ward, Reagan" userId="27291eb4-8241-4961-9e69-8c66e34cc5b0" providerId="ADAL" clId="{1B5C1633-BBE0-4D51-9AAE-DB0943166E77}" dt="2025-03-22T23:30:33.146" v="10144" actId="47"/>
        <pc:sldMkLst>
          <pc:docMk/>
          <pc:sldMk cId="3709378726" sldId="3340"/>
        </pc:sldMkLst>
      </pc:sldChg>
      <pc:sldChg chg="del mod modShow">
        <pc:chgData name="Ward, Reagan" userId="27291eb4-8241-4961-9e69-8c66e34cc5b0" providerId="ADAL" clId="{1B5C1633-BBE0-4D51-9AAE-DB0943166E77}" dt="2025-03-22T23:30:33.146" v="10144" actId="47"/>
        <pc:sldMkLst>
          <pc:docMk/>
          <pc:sldMk cId="797456245" sldId="3341"/>
        </pc:sldMkLst>
      </pc:sldChg>
      <pc:sldChg chg="del mod modShow">
        <pc:chgData name="Ward, Reagan" userId="27291eb4-8241-4961-9e69-8c66e34cc5b0" providerId="ADAL" clId="{1B5C1633-BBE0-4D51-9AAE-DB0943166E77}" dt="2025-03-22T23:27:03.577" v="10125" actId="47"/>
        <pc:sldMkLst>
          <pc:docMk/>
          <pc:sldMk cId="3762188905" sldId="3343"/>
        </pc:sldMkLst>
      </pc:sldChg>
      <pc:sldChg chg="del mod modShow">
        <pc:chgData name="Ward, Reagan" userId="27291eb4-8241-4961-9e69-8c66e34cc5b0" providerId="ADAL" clId="{1B5C1633-BBE0-4D51-9AAE-DB0943166E77}" dt="2025-03-22T23:31:06.110" v="10148" actId="47"/>
        <pc:sldMkLst>
          <pc:docMk/>
          <pc:sldMk cId="2742184118" sldId="3345"/>
        </pc:sldMkLst>
      </pc:sldChg>
      <pc:sldChg chg="del mod modShow">
        <pc:chgData name="Ward, Reagan" userId="27291eb4-8241-4961-9e69-8c66e34cc5b0" providerId="ADAL" clId="{1B5C1633-BBE0-4D51-9AAE-DB0943166E77}" dt="2025-03-22T23:30:53.138" v="10147" actId="47"/>
        <pc:sldMkLst>
          <pc:docMk/>
          <pc:sldMk cId="493258783" sldId="3347"/>
        </pc:sldMkLst>
      </pc:sldChg>
      <pc:sldChg chg="del mod modShow">
        <pc:chgData name="Ward, Reagan" userId="27291eb4-8241-4961-9e69-8c66e34cc5b0" providerId="ADAL" clId="{1B5C1633-BBE0-4D51-9AAE-DB0943166E77}" dt="2025-03-22T23:31:06.110" v="10148" actId="47"/>
        <pc:sldMkLst>
          <pc:docMk/>
          <pc:sldMk cId="804209499" sldId="3348"/>
        </pc:sldMkLst>
      </pc:sldChg>
      <pc:sldChg chg="modSp del mod modShow">
        <pc:chgData name="Ward, Reagan" userId="27291eb4-8241-4961-9e69-8c66e34cc5b0" providerId="ADAL" clId="{1B5C1633-BBE0-4D51-9AAE-DB0943166E77}" dt="2025-03-22T23:27:20.632" v="10126" actId="2696"/>
        <pc:sldMkLst>
          <pc:docMk/>
          <pc:sldMk cId="3629952148" sldId="3349"/>
        </pc:sldMkLst>
      </pc:sldChg>
      <pc:sldChg chg="add del">
        <pc:chgData name="Ward, Reagan" userId="27291eb4-8241-4961-9e69-8c66e34cc5b0" providerId="ADAL" clId="{1B5C1633-BBE0-4D51-9AAE-DB0943166E77}" dt="2025-04-01T20:28:26.235" v="28148" actId="47"/>
        <pc:sldMkLst>
          <pc:docMk/>
          <pc:sldMk cId="3930887975" sldId="3349"/>
        </pc:sldMkLst>
      </pc:sldChg>
      <pc:sldChg chg="add del">
        <pc:chgData name="Ward, Reagan" userId="27291eb4-8241-4961-9e69-8c66e34cc5b0" providerId="ADAL" clId="{1B5C1633-BBE0-4D51-9AAE-DB0943166E77}" dt="2025-03-23T21:59:59.630" v="11870" actId="47"/>
        <pc:sldMkLst>
          <pc:docMk/>
          <pc:sldMk cId="1564603841" sldId="3350"/>
        </pc:sldMkLst>
      </pc:sldChg>
      <pc:sldChg chg="del mod modShow">
        <pc:chgData name="Ward, Reagan" userId="27291eb4-8241-4961-9e69-8c66e34cc5b0" providerId="ADAL" clId="{1B5C1633-BBE0-4D51-9AAE-DB0943166E77}" dt="2025-03-22T23:30:09.933" v="10142" actId="2696"/>
        <pc:sldMkLst>
          <pc:docMk/>
          <pc:sldMk cId="2778180678" sldId="3350"/>
        </pc:sldMkLst>
      </pc:sldChg>
      <pc:sldChg chg="del mod modShow">
        <pc:chgData name="Ward, Reagan" userId="27291eb4-8241-4961-9e69-8c66e34cc5b0" providerId="ADAL" clId="{1B5C1633-BBE0-4D51-9AAE-DB0943166E77}" dt="2025-03-22T23:29:15.989" v="10136" actId="2696"/>
        <pc:sldMkLst>
          <pc:docMk/>
          <pc:sldMk cId="2654336434" sldId="3351"/>
        </pc:sldMkLst>
      </pc:sldChg>
      <pc:sldChg chg="modSp add mod modShow">
        <pc:chgData name="Ward, Reagan" userId="27291eb4-8241-4961-9e69-8c66e34cc5b0" providerId="ADAL" clId="{1B5C1633-BBE0-4D51-9AAE-DB0943166E77}" dt="2025-04-02T02:48:55.251" v="37032" actId="13926"/>
        <pc:sldMkLst>
          <pc:docMk/>
          <pc:sldMk cId="3238706149" sldId="3351"/>
        </pc:sldMkLst>
        <pc:spChg chg="mod">
          <ac:chgData name="Ward, Reagan" userId="27291eb4-8241-4961-9e69-8c66e34cc5b0" providerId="ADAL" clId="{1B5C1633-BBE0-4D51-9AAE-DB0943166E77}" dt="2025-04-02T02:48:55.251" v="37032" actId="13926"/>
          <ac:spMkLst>
            <pc:docMk/>
            <pc:sldMk cId="3238706149" sldId="3351"/>
            <ac:spMk id="3" creationId="{1120BD34-87C8-DB52-BDE6-CE987CE18763}"/>
          </ac:spMkLst>
        </pc:spChg>
      </pc:sldChg>
      <pc:sldChg chg="modSp del mod modShow">
        <pc:chgData name="Ward, Reagan" userId="27291eb4-8241-4961-9e69-8c66e34cc5b0" providerId="ADAL" clId="{1B5C1633-BBE0-4D51-9AAE-DB0943166E77}" dt="2025-03-22T15:54:45.152" v="108" actId="2696"/>
        <pc:sldMkLst>
          <pc:docMk/>
          <pc:sldMk cId="1640882760" sldId="3353"/>
        </pc:sldMkLst>
      </pc:sldChg>
      <pc:sldChg chg="modSp add mod modShow">
        <pc:chgData name="Ward, Reagan" userId="27291eb4-8241-4961-9e69-8c66e34cc5b0" providerId="ADAL" clId="{1B5C1633-BBE0-4D51-9AAE-DB0943166E77}" dt="2025-03-22T17:42:35.901" v="4950" actId="20577"/>
        <pc:sldMkLst>
          <pc:docMk/>
          <pc:sldMk cId="2030759857" sldId="3353"/>
        </pc:sldMkLst>
        <pc:spChg chg="mod">
          <ac:chgData name="Ward, Reagan" userId="27291eb4-8241-4961-9e69-8c66e34cc5b0" providerId="ADAL" clId="{1B5C1633-BBE0-4D51-9AAE-DB0943166E77}" dt="2025-03-22T17:40:12.047" v="4629" actId="20577"/>
          <ac:spMkLst>
            <pc:docMk/>
            <pc:sldMk cId="2030759857" sldId="3353"/>
            <ac:spMk id="4" creationId="{79CDA061-DBA8-2450-2EF4-AAA1FB266F46}"/>
          </ac:spMkLst>
        </pc:spChg>
        <pc:spChg chg="mod">
          <ac:chgData name="Ward, Reagan" userId="27291eb4-8241-4961-9e69-8c66e34cc5b0" providerId="ADAL" clId="{1B5C1633-BBE0-4D51-9AAE-DB0943166E77}" dt="2025-03-22T17:42:35.901" v="4950" actId="20577"/>
          <ac:spMkLst>
            <pc:docMk/>
            <pc:sldMk cId="2030759857" sldId="3353"/>
            <ac:spMk id="5" creationId="{F917A1D5-E8C9-04D7-851D-DEEF32EB1322}"/>
          </ac:spMkLst>
        </pc:spChg>
      </pc:sldChg>
      <pc:sldChg chg="modSp add mod modShow">
        <pc:chgData name="Ward, Reagan" userId="27291eb4-8241-4961-9e69-8c66e34cc5b0" providerId="ADAL" clId="{1B5C1633-BBE0-4D51-9AAE-DB0943166E77}" dt="2025-04-01T21:03:15.908" v="29076" actId="729"/>
        <pc:sldMkLst>
          <pc:docMk/>
          <pc:sldMk cId="2590713445" sldId="3354"/>
        </pc:sldMkLst>
        <pc:spChg chg="mod">
          <ac:chgData name="Ward, Reagan" userId="27291eb4-8241-4961-9e69-8c66e34cc5b0" providerId="ADAL" clId="{1B5C1633-BBE0-4D51-9AAE-DB0943166E77}" dt="2025-04-01T21:03:04.581" v="29074" actId="14100"/>
          <ac:spMkLst>
            <pc:docMk/>
            <pc:sldMk cId="2590713445" sldId="3354"/>
            <ac:spMk id="2" creationId="{06809FF7-F75C-F062-FDE1-47B2B1818AD8}"/>
          </ac:spMkLst>
        </pc:spChg>
        <pc:spChg chg="mod">
          <ac:chgData name="Ward, Reagan" userId="27291eb4-8241-4961-9e69-8c66e34cc5b0" providerId="ADAL" clId="{1B5C1633-BBE0-4D51-9AAE-DB0943166E77}" dt="2025-04-01T21:03:08.937" v="29075" actId="14100"/>
          <ac:spMkLst>
            <pc:docMk/>
            <pc:sldMk cId="2590713445" sldId="3354"/>
            <ac:spMk id="3" creationId="{D26EF4DC-E19E-C3F6-6894-35C3DFEFE8CB}"/>
          </ac:spMkLst>
        </pc:spChg>
        <pc:picChg chg="mod">
          <ac:chgData name="Ward, Reagan" userId="27291eb4-8241-4961-9e69-8c66e34cc5b0" providerId="ADAL" clId="{1B5C1633-BBE0-4D51-9AAE-DB0943166E77}" dt="2025-04-01T21:03:00.850" v="29073" actId="1076"/>
          <ac:picMkLst>
            <pc:docMk/>
            <pc:sldMk cId="2590713445" sldId="3354"/>
            <ac:picMk id="7" creationId="{E779C50D-FD32-3D34-3A91-B7ECB65721B6}"/>
          </ac:picMkLst>
        </pc:picChg>
        <pc:picChg chg="mod">
          <ac:chgData name="Ward, Reagan" userId="27291eb4-8241-4961-9e69-8c66e34cc5b0" providerId="ADAL" clId="{1B5C1633-BBE0-4D51-9AAE-DB0943166E77}" dt="2025-04-01T21:03:00.850" v="29073" actId="1076"/>
          <ac:picMkLst>
            <pc:docMk/>
            <pc:sldMk cId="2590713445" sldId="3354"/>
            <ac:picMk id="8" creationId="{FA9D1F12-C1EF-6C86-51BF-3AAB80E962ED}"/>
          </ac:picMkLst>
        </pc:picChg>
        <pc:cxnChg chg="mod">
          <ac:chgData name="Ward, Reagan" userId="27291eb4-8241-4961-9e69-8c66e34cc5b0" providerId="ADAL" clId="{1B5C1633-BBE0-4D51-9AAE-DB0943166E77}" dt="2025-04-01T21:03:00.850" v="29073" actId="1076"/>
          <ac:cxnSpMkLst>
            <pc:docMk/>
            <pc:sldMk cId="2590713445" sldId="3354"/>
            <ac:cxnSpMk id="10" creationId="{B671F081-47C7-220A-7C59-FA239964B4BA}"/>
          </ac:cxnSpMkLst>
        </pc:cxnChg>
      </pc:sldChg>
      <pc:sldChg chg="del mod modShow">
        <pc:chgData name="Ward, Reagan" userId="27291eb4-8241-4961-9e69-8c66e34cc5b0" providerId="ADAL" clId="{1B5C1633-BBE0-4D51-9AAE-DB0943166E77}" dt="2025-03-22T23:28:30.181" v="10130" actId="2696"/>
        <pc:sldMkLst>
          <pc:docMk/>
          <pc:sldMk cId="3160164103" sldId="3354"/>
        </pc:sldMkLst>
      </pc:sldChg>
      <pc:sldChg chg="add mod modShow">
        <pc:chgData name="Ward, Reagan" userId="27291eb4-8241-4961-9e69-8c66e34cc5b0" providerId="ADAL" clId="{1B5C1633-BBE0-4D51-9AAE-DB0943166E77}" dt="2025-04-01T21:03:24.873" v="29077" actId="729"/>
        <pc:sldMkLst>
          <pc:docMk/>
          <pc:sldMk cId="1812154612" sldId="3355"/>
        </pc:sldMkLst>
      </pc:sldChg>
      <pc:sldChg chg="del mod modShow">
        <pc:chgData name="Ward, Reagan" userId="27291eb4-8241-4961-9e69-8c66e34cc5b0" providerId="ADAL" clId="{1B5C1633-BBE0-4D51-9AAE-DB0943166E77}" dt="2025-03-22T23:28:30.181" v="10130" actId="2696"/>
        <pc:sldMkLst>
          <pc:docMk/>
          <pc:sldMk cId="2522178640" sldId="3355"/>
        </pc:sldMkLst>
      </pc:sldChg>
      <pc:sldChg chg="del mod modShow">
        <pc:chgData name="Ward, Reagan" userId="27291eb4-8241-4961-9e69-8c66e34cc5b0" providerId="ADAL" clId="{1B5C1633-BBE0-4D51-9AAE-DB0943166E77}" dt="2025-03-22T23:27:03.577" v="10125" actId="47"/>
        <pc:sldMkLst>
          <pc:docMk/>
          <pc:sldMk cId="3222260542" sldId="3360"/>
        </pc:sldMkLst>
      </pc:sldChg>
      <pc:sldChg chg="addSp delSp modSp add mod modShow">
        <pc:chgData name="Ward, Reagan" userId="27291eb4-8241-4961-9e69-8c66e34cc5b0" providerId="ADAL" clId="{1B5C1633-BBE0-4D51-9AAE-DB0943166E77}" dt="2025-04-02T14:47:17.007" v="39879" actId="20577"/>
        <pc:sldMkLst>
          <pc:docMk/>
          <pc:sldMk cId="1250717095" sldId="3361"/>
        </pc:sldMkLst>
        <pc:spChg chg="mod">
          <ac:chgData name="Ward, Reagan" userId="27291eb4-8241-4961-9e69-8c66e34cc5b0" providerId="ADAL" clId="{1B5C1633-BBE0-4D51-9AAE-DB0943166E77}" dt="2025-04-02T14:47:17.007" v="39879" actId="20577"/>
          <ac:spMkLst>
            <pc:docMk/>
            <pc:sldMk cId="1250717095" sldId="3361"/>
            <ac:spMk id="3" creationId="{A47D16C0-8DE5-CEA5-D758-2D2306423FC6}"/>
          </ac:spMkLst>
        </pc:spChg>
        <pc:picChg chg="add mod">
          <ac:chgData name="Ward, Reagan" userId="27291eb4-8241-4961-9e69-8c66e34cc5b0" providerId="ADAL" clId="{1B5C1633-BBE0-4D51-9AAE-DB0943166E77}" dt="2025-04-01T04:31:34.022" v="22287" actId="688"/>
          <ac:picMkLst>
            <pc:docMk/>
            <pc:sldMk cId="1250717095" sldId="3361"/>
            <ac:picMk id="6" creationId="{B45CA4E7-6FE9-EC54-17B9-B09AF44AC30E}"/>
          </ac:picMkLst>
        </pc:picChg>
        <pc:picChg chg="add del mod">
          <ac:chgData name="Ward, Reagan" userId="27291eb4-8241-4961-9e69-8c66e34cc5b0" providerId="ADAL" clId="{1B5C1633-BBE0-4D51-9AAE-DB0943166E77}" dt="2025-04-01T04:28:42.048" v="22265" actId="478"/>
          <ac:picMkLst>
            <pc:docMk/>
            <pc:sldMk cId="1250717095" sldId="3361"/>
            <ac:picMk id="1026" creationId="{F934A556-D8A1-E77F-4252-161872A86CB5}"/>
          </ac:picMkLst>
        </pc:picChg>
      </pc:sldChg>
      <pc:sldChg chg="del mod modShow">
        <pc:chgData name="Ward, Reagan" userId="27291eb4-8241-4961-9e69-8c66e34cc5b0" providerId="ADAL" clId="{1B5C1633-BBE0-4D51-9AAE-DB0943166E77}" dt="2025-03-22T23:25:21.619" v="10097" actId="2696"/>
        <pc:sldMkLst>
          <pc:docMk/>
          <pc:sldMk cId="2128239006" sldId="3361"/>
        </pc:sldMkLst>
      </pc:sldChg>
      <pc:sldChg chg="addSp delSp modSp mod ord modShow chgLayout">
        <pc:chgData name="Ward, Reagan" userId="27291eb4-8241-4961-9e69-8c66e34cc5b0" providerId="ADAL" clId="{1B5C1633-BBE0-4D51-9AAE-DB0943166E77}" dt="2025-04-01T15:53:00.782" v="26358"/>
        <pc:sldMkLst>
          <pc:docMk/>
          <pc:sldMk cId="52841515" sldId="3362"/>
        </pc:sldMkLst>
        <pc:spChg chg="add del mod">
          <ac:chgData name="Ward, Reagan" userId="27291eb4-8241-4961-9e69-8c66e34cc5b0" providerId="ADAL" clId="{1B5C1633-BBE0-4D51-9AAE-DB0943166E77}" dt="2025-04-01T15:24:23.429" v="25688" actId="6264"/>
          <ac:spMkLst>
            <pc:docMk/>
            <pc:sldMk cId="52841515" sldId="3362"/>
            <ac:spMk id="2" creationId="{1EC04822-B9CB-9290-3918-54D76516748D}"/>
          </ac:spMkLst>
        </pc:spChg>
        <pc:spChg chg="mod ord">
          <ac:chgData name="Ward, Reagan" userId="27291eb4-8241-4961-9e69-8c66e34cc5b0" providerId="ADAL" clId="{1B5C1633-BBE0-4D51-9AAE-DB0943166E77}" dt="2025-04-01T15:24:23.429" v="25688" actId="6264"/>
          <ac:spMkLst>
            <pc:docMk/>
            <pc:sldMk cId="52841515" sldId="3362"/>
            <ac:spMk id="3" creationId="{D0451C3A-2B73-2F19-9541-5DE5563EECCB}"/>
          </ac:spMkLst>
        </pc:spChg>
        <pc:spChg chg="mod ord">
          <ac:chgData name="Ward, Reagan" userId="27291eb4-8241-4961-9e69-8c66e34cc5b0" providerId="ADAL" clId="{1B5C1633-BBE0-4D51-9AAE-DB0943166E77}" dt="2025-04-01T15:24:23.429" v="25688" actId="6264"/>
          <ac:spMkLst>
            <pc:docMk/>
            <pc:sldMk cId="52841515" sldId="3362"/>
            <ac:spMk id="4" creationId="{B3C1C66A-4EB0-7391-DE5C-28E634EDA6FE}"/>
          </ac:spMkLst>
        </pc:spChg>
        <pc:spChg chg="mod ord">
          <ac:chgData name="Ward, Reagan" userId="27291eb4-8241-4961-9e69-8c66e34cc5b0" providerId="ADAL" clId="{1B5C1633-BBE0-4D51-9AAE-DB0943166E77}" dt="2025-04-01T15:24:25.212" v="25689" actId="6549"/>
          <ac:spMkLst>
            <pc:docMk/>
            <pc:sldMk cId="52841515" sldId="3362"/>
            <ac:spMk id="5" creationId="{56FF4597-32DE-1546-EE35-323767E0AAD1}"/>
          </ac:spMkLst>
        </pc:spChg>
        <pc:spChg chg="add del mod">
          <ac:chgData name="Ward, Reagan" userId="27291eb4-8241-4961-9e69-8c66e34cc5b0" providerId="ADAL" clId="{1B5C1633-BBE0-4D51-9AAE-DB0943166E77}" dt="2025-04-01T15:24:23.429" v="25688" actId="6264"/>
          <ac:spMkLst>
            <pc:docMk/>
            <pc:sldMk cId="52841515" sldId="3362"/>
            <ac:spMk id="6" creationId="{B162D888-A5F1-84F7-BA99-6B0B498F14FF}"/>
          </ac:spMkLst>
        </pc:spChg>
        <pc:spChg chg="add del mod">
          <ac:chgData name="Ward, Reagan" userId="27291eb4-8241-4961-9e69-8c66e34cc5b0" providerId="ADAL" clId="{1B5C1633-BBE0-4D51-9AAE-DB0943166E77}" dt="2025-04-01T15:24:23.429" v="25688" actId="6264"/>
          <ac:spMkLst>
            <pc:docMk/>
            <pc:sldMk cId="52841515" sldId="3362"/>
            <ac:spMk id="7" creationId="{7FF22137-89A7-DA33-F90C-8E502C27B996}"/>
          </ac:spMkLst>
        </pc:spChg>
      </pc:sldChg>
      <pc:sldChg chg="del mod modShow">
        <pc:chgData name="Ward, Reagan" userId="27291eb4-8241-4961-9e69-8c66e34cc5b0" providerId="ADAL" clId="{1B5C1633-BBE0-4D51-9AAE-DB0943166E77}" dt="2025-03-22T23:25:45.585" v="10099" actId="47"/>
        <pc:sldMkLst>
          <pc:docMk/>
          <pc:sldMk cId="1785964691" sldId="3364"/>
        </pc:sldMkLst>
      </pc:sldChg>
      <pc:sldChg chg="del mod modShow">
        <pc:chgData name="Ward, Reagan" userId="27291eb4-8241-4961-9e69-8c66e34cc5b0" providerId="ADAL" clId="{1B5C1633-BBE0-4D51-9AAE-DB0943166E77}" dt="2025-03-22T23:25:45.585" v="10099" actId="47"/>
        <pc:sldMkLst>
          <pc:docMk/>
          <pc:sldMk cId="2435389905" sldId="3365"/>
        </pc:sldMkLst>
      </pc:sldChg>
      <pc:sldChg chg="modSp del mod modShow">
        <pc:chgData name="Ward, Reagan" userId="27291eb4-8241-4961-9e69-8c66e34cc5b0" providerId="ADAL" clId="{1B5C1633-BBE0-4D51-9AAE-DB0943166E77}" dt="2025-03-22T23:23:39.465" v="10087" actId="2696"/>
        <pc:sldMkLst>
          <pc:docMk/>
          <pc:sldMk cId="1768745948" sldId="3366"/>
        </pc:sldMkLst>
      </pc:sldChg>
      <pc:sldChg chg="addSp delSp modSp add mod modShow chgLayout">
        <pc:chgData name="Ward, Reagan" userId="27291eb4-8241-4961-9e69-8c66e34cc5b0" providerId="ADAL" clId="{1B5C1633-BBE0-4D51-9AAE-DB0943166E77}" dt="2025-04-02T03:35:57.279" v="39140" actId="20577"/>
        <pc:sldMkLst>
          <pc:docMk/>
          <pc:sldMk cId="1832401170" sldId="3366"/>
        </pc:sldMkLst>
        <pc:spChg chg="add del mod">
          <ac:chgData name="Ward, Reagan" userId="27291eb4-8241-4961-9e69-8c66e34cc5b0" providerId="ADAL" clId="{1B5C1633-BBE0-4D51-9AAE-DB0943166E77}" dt="2025-04-01T16:40:46.570" v="26454" actId="6264"/>
          <ac:spMkLst>
            <pc:docMk/>
            <pc:sldMk cId="1832401170" sldId="3366"/>
            <ac:spMk id="2" creationId="{28E61F82-46BE-E19D-88FF-A91904CE2768}"/>
          </ac:spMkLst>
        </pc:spChg>
        <pc:spChg chg="mod ord">
          <ac:chgData name="Ward, Reagan" userId="27291eb4-8241-4961-9e69-8c66e34cc5b0" providerId="ADAL" clId="{1B5C1633-BBE0-4D51-9AAE-DB0943166E77}" dt="2025-04-01T16:40:46.570" v="26454" actId="6264"/>
          <ac:spMkLst>
            <pc:docMk/>
            <pc:sldMk cId="1832401170" sldId="3366"/>
            <ac:spMk id="3" creationId="{F21A4687-2A7A-499C-A6F3-01C4BE17A26F}"/>
          </ac:spMkLst>
        </pc:spChg>
        <pc:spChg chg="mod">
          <ac:chgData name="Ward, Reagan" userId="27291eb4-8241-4961-9e69-8c66e34cc5b0" providerId="ADAL" clId="{1B5C1633-BBE0-4D51-9AAE-DB0943166E77}" dt="2025-04-02T03:35:57.279" v="39140" actId="20577"/>
          <ac:spMkLst>
            <pc:docMk/>
            <pc:sldMk cId="1832401170" sldId="3366"/>
            <ac:spMk id="4" creationId="{5E96D35B-1F3C-40AA-9BE1-A7F5DD287BD1}"/>
          </ac:spMkLst>
        </pc:spChg>
        <pc:spChg chg="add del mod">
          <ac:chgData name="Ward, Reagan" userId="27291eb4-8241-4961-9e69-8c66e34cc5b0" providerId="ADAL" clId="{1B5C1633-BBE0-4D51-9AAE-DB0943166E77}" dt="2025-04-01T16:40:46.570" v="26454" actId="6264"/>
          <ac:spMkLst>
            <pc:docMk/>
            <pc:sldMk cId="1832401170" sldId="3366"/>
            <ac:spMk id="5" creationId="{6B7A7301-7BD1-FD93-55F2-2C73B1EFC57E}"/>
          </ac:spMkLst>
        </pc:spChg>
        <pc:spChg chg="add del mod">
          <ac:chgData name="Ward, Reagan" userId="27291eb4-8241-4961-9e69-8c66e34cc5b0" providerId="ADAL" clId="{1B5C1633-BBE0-4D51-9AAE-DB0943166E77}" dt="2025-04-01T16:40:46.570" v="26454" actId="6264"/>
          <ac:spMkLst>
            <pc:docMk/>
            <pc:sldMk cId="1832401170" sldId="3366"/>
            <ac:spMk id="6" creationId="{DAE00A53-2315-7D15-62A0-18C9B81BD4B6}"/>
          </ac:spMkLst>
        </pc:spChg>
        <pc:spChg chg="add del mod">
          <ac:chgData name="Ward, Reagan" userId="27291eb4-8241-4961-9e69-8c66e34cc5b0" providerId="ADAL" clId="{1B5C1633-BBE0-4D51-9AAE-DB0943166E77}" dt="2025-04-01T16:40:46.570" v="26454" actId="6264"/>
          <ac:spMkLst>
            <pc:docMk/>
            <pc:sldMk cId="1832401170" sldId="3366"/>
            <ac:spMk id="7" creationId="{D56CEF03-76D0-3CFA-D5FC-416BBFBBFB7E}"/>
          </ac:spMkLst>
        </pc:spChg>
        <pc:spChg chg="mod ord">
          <ac:chgData name="Ward, Reagan" userId="27291eb4-8241-4961-9e69-8c66e34cc5b0" providerId="ADAL" clId="{1B5C1633-BBE0-4D51-9AAE-DB0943166E77}" dt="2025-04-01T16:40:46.570" v="26454" actId="6264"/>
          <ac:spMkLst>
            <pc:docMk/>
            <pc:sldMk cId="1832401170" sldId="3366"/>
            <ac:spMk id="8" creationId="{A0C16BF0-64E9-417A-ABD7-5CA1BECDBF86}"/>
          </ac:spMkLst>
        </pc:spChg>
        <pc:spChg chg="mod ord">
          <ac:chgData name="Ward, Reagan" userId="27291eb4-8241-4961-9e69-8c66e34cc5b0" providerId="ADAL" clId="{1B5C1633-BBE0-4D51-9AAE-DB0943166E77}" dt="2025-04-01T16:40:59.205" v="26457" actId="113"/>
          <ac:spMkLst>
            <pc:docMk/>
            <pc:sldMk cId="1832401170" sldId="3366"/>
            <ac:spMk id="9" creationId="{0653BCAE-C3B6-4F40-A531-134871970007}"/>
          </ac:spMkLst>
        </pc:spChg>
        <pc:spChg chg="mod ord">
          <ac:chgData name="Ward, Reagan" userId="27291eb4-8241-4961-9e69-8c66e34cc5b0" providerId="ADAL" clId="{1B5C1633-BBE0-4D51-9AAE-DB0943166E77}" dt="2025-04-01T16:40:46.570" v="26454" actId="6264"/>
          <ac:spMkLst>
            <pc:docMk/>
            <pc:sldMk cId="1832401170" sldId="3366"/>
            <ac:spMk id="10" creationId="{25CA435B-9B5D-4071-B695-5F77F396FBAB}"/>
          </ac:spMkLst>
        </pc:spChg>
        <pc:spChg chg="add del mod">
          <ac:chgData name="Ward, Reagan" userId="27291eb4-8241-4961-9e69-8c66e34cc5b0" providerId="ADAL" clId="{1B5C1633-BBE0-4D51-9AAE-DB0943166E77}" dt="2025-04-01T16:40:46.570" v="26454" actId="6264"/>
          <ac:spMkLst>
            <pc:docMk/>
            <pc:sldMk cId="1832401170" sldId="3366"/>
            <ac:spMk id="12" creationId="{7CC95EE4-E698-10F5-270B-D7F984D6CAD2}"/>
          </ac:spMkLst>
        </pc:spChg>
        <pc:spChg chg="add del mod">
          <ac:chgData name="Ward, Reagan" userId="27291eb4-8241-4961-9e69-8c66e34cc5b0" providerId="ADAL" clId="{1B5C1633-BBE0-4D51-9AAE-DB0943166E77}" dt="2025-04-01T16:40:46.570" v="26454" actId="6264"/>
          <ac:spMkLst>
            <pc:docMk/>
            <pc:sldMk cId="1832401170" sldId="3366"/>
            <ac:spMk id="13" creationId="{76D60A98-4694-8529-CED9-DA9ABC9AB567}"/>
          </ac:spMkLst>
        </pc:spChg>
      </pc:sldChg>
      <pc:sldChg chg="modSp add mod modShow">
        <pc:chgData name="Ward, Reagan" userId="27291eb4-8241-4961-9e69-8c66e34cc5b0" providerId="ADAL" clId="{1B5C1633-BBE0-4D51-9AAE-DB0943166E77}" dt="2025-04-02T03:36:37.061" v="39157" actId="20577"/>
        <pc:sldMkLst>
          <pc:docMk/>
          <pc:sldMk cId="2034595177" sldId="3367"/>
        </pc:sldMkLst>
        <pc:spChg chg="mod">
          <ac:chgData name="Ward, Reagan" userId="27291eb4-8241-4961-9e69-8c66e34cc5b0" providerId="ADAL" clId="{1B5C1633-BBE0-4D51-9AAE-DB0943166E77}" dt="2025-04-02T03:36:37.061" v="39157" actId="20577"/>
          <ac:spMkLst>
            <pc:docMk/>
            <pc:sldMk cId="2034595177" sldId="3367"/>
            <ac:spMk id="2" creationId="{B6BE3252-CF11-4F3C-8697-80C53AD0CC5A}"/>
          </ac:spMkLst>
        </pc:spChg>
      </pc:sldChg>
      <pc:sldChg chg="modSp del mod modShow">
        <pc:chgData name="Ward, Reagan" userId="27291eb4-8241-4961-9e69-8c66e34cc5b0" providerId="ADAL" clId="{1B5C1633-BBE0-4D51-9AAE-DB0943166E77}" dt="2025-03-22T23:23:39.465" v="10087" actId="2696"/>
        <pc:sldMkLst>
          <pc:docMk/>
          <pc:sldMk cId="3023810852" sldId="3367"/>
        </pc:sldMkLst>
      </pc:sldChg>
      <pc:sldChg chg="modSp del mod modShow">
        <pc:chgData name="Ward, Reagan" userId="27291eb4-8241-4961-9e69-8c66e34cc5b0" providerId="ADAL" clId="{1B5C1633-BBE0-4D51-9AAE-DB0943166E77}" dt="2025-03-22T23:31:06.110" v="10148" actId="47"/>
        <pc:sldMkLst>
          <pc:docMk/>
          <pc:sldMk cId="218814056" sldId="3369"/>
        </pc:sldMkLst>
      </pc:sldChg>
      <pc:sldChg chg="add mod modShow">
        <pc:chgData name="Ward, Reagan" userId="27291eb4-8241-4961-9e69-8c66e34cc5b0" providerId="ADAL" clId="{1B5C1633-BBE0-4D51-9AAE-DB0943166E77}" dt="2025-04-02T02:49:04.888" v="37033" actId="729"/>
        <pc:sldMkLst>
          <pc:docMk/>
          <pc:sldMk cId="247328585" sldId="3370"/>
        </pc:sldMkLst>
      </pc:sldChg>
      <pc:sldChg chg="del mod modShow">
        <pc:chgData name="Ward, Reagan" userId="27291eb4-8241-4961-9e69-8c66e34cc5b0" providerId="ADAL" clId="{1B5C1633-BBE0-4D51-9AAE-DB0943166E77}" dt="2025-03-22T23:29:15.989" v="10136" actId="2696"/>
        <pc:sldMkLst>
          <pc:docMk/>
          <pc:sldMk cId="2680720190" sldId="3370"/>
        </pc:sldMkLst>
      </pc:sldChg>
      <pc:sldChg chg="add del ord">
        <pc:chgData name="Ward, Reagan" userId="27291eb4-8241-4961-9e69-8c66e34cc5b0" providerId="ADAL" clId="{1B5C1633-BBE0-4D51-9AAE-DB0943166E77}" dt="2025-03-22T17:30:36.840" v="4247" actId="47"/>
        <pc:sldMkLst>
          <pc:docMk/>
          <pc:sldMk cId="173540894" sldId="3371"/>
        </pc:sldMkLst>
      </pc:sldChg>
      <pc:sldChg chg="del mod modShow">
        <pc:chgData name="Ward, Reagan" userId="27291eb4-8241-4961-9e69-8c66e34cc5b0" providerId="ADAL" clId="{1B5C1633-BBE0-4D51-9AAE-DB0943166E77}" dt="2025-03-22T15:54:45.152" v="108" actId="2696"/>
        <pc:sldMkLst>
          <pc:docMk/>
          <pc:sldMk cId="3559667074" sldId="3371"/>
        </pc:sldMkLst>
      </pc:sldChg>
      <pc:sldChg chg="addSp delSp modSp del mod ord modShow">
        <pc:chgData name="Ward, Reagan" userId="27291eb4-8241-4961-9e69-8c66e34cc5b0" providerId="ADAL" clId="{1B5C1633-BBE0-4D51-9AAE-DB0943166E77}" dt="2025-03-23T21:44:39.773" v="10782" actId="47"/>
        <pc:sldMkLst>
          <pc:docMk/>
          <pc:sldMk cId="760307769" sldId="3372"/>
        </pc:sldMkLst>
      </pc:sldChg>
      <pc:sldChg chg="modSp mod ord modShow">
        <pc:chgData name="Ward, Reagan" userId="27291eb4-8241-4961-9e69-8c66e34cc5b0" providerId="ADAL" clId="{1B5C1633-BBE0-4D51-9AAE-DB0943166E77}" dt="2025-03-22T22:49:01.502" v="8739" actId="729"/>
        <pc:sldMkLst>
          <pc:docMk/>
          <pc:sldMk cId="2537902707" sldId="3373"/>
        </pc:sldMkLst>
        <pc:spChg chg="mod">
          <ac:chgData name="Ward, Reagan" userId="27291eb4-8241-4961-9e69-8c66e34cc5b0" providerId="ADAL" clId="{1B5C1633-BBE0-4D51-9AAE-DB0943166E77}" dt="2025-03-22T22:48:51.704" v="8738" actId="1076"/>
          <ac:spMkLst>
            <pc:docMk/>
            <pc:sldMk cId="2537902707" sldId="3373"/>
            <ac:spMk id="5" creationId="{37F5757B-910E-4CA6-B416-F16D26B2FDB8}"/>
          </ac:spMkLst>
        </pc:spChg>
        <pc:spChg chg="mod">
          <ac:chgData name="Ward, Reagan" userId="27291eb4-8241-4961-9e69-8c66e34cc5b0" providerId="ADAL" clId="{1B5C1633-BBE0-4D51-9AAE-DB0943166E77}" dt="2025-03-22T22:48:51.704" v="8738" actId="1076"/>
          <ac:spMkLst>
            <pc:docMk/>
            <pc:sldMk cId="2537902707" sldId="3373"/>
            <ac:spMk id="6" creationId="{F6DC3FFC-402A-E358-F4EF-3221C21D026C}"/>
          </ac:spMkLst>
        </pc:spChg>
        <pc:spChg chg="mod">
          <ac:chgData name="Ward, Reagan" userId="27291eb4-8241-4961-9e69-8c66e34cc5b0" providerId="ADAL" clId="{1B5C1633-BBE0-4D51-9AAE-DB0943166E77}" dt="2025-03-22T22:48:51.704" v="8738" actId="1076"/>
          <ac:spMkLst>
            <pc:docMk/>
            <pc:sldMk cId="2537902707" sldId="3373"/>
            <ac:spMk id="8" creationId="{100CB94D-6BAE-47CF-AF9C-F6051A55B215}"/>
          </ac:spMkLst>
        </pc:spChg>
        <pc:spChg chg="mod">
          <ac:chgData name="Ward, Reagan" userId="27291eb4-8241-4961-9e69-8c66e34cc5b0" providerId="ADAL" clId="{1B5C1633-BBE0-4D51-9AAE-DB0943166E77}" dt="2025-03-22T22:48:51.704" v="8738" actId="1076"/>
          <ac:spMkLst>
            <pc:docMk/>
            <pc:sldMk cId="2537902707" sldId="3373"/>
            <ac:spMk id="9" creationId="{32578481-1A55-F476-6D7D-FCCA460E8072}"/>
          </ac:spMkLst>
        </pc:spChg>
        <pc:spChg chg="mod">
          <ac:chgData name="Ward, Reagan" userId="27291eb4-8241-4961-9e69-8c66e34cc5b0" providerId="ADAL" clId="{1B5C1633-BBE0-4D51-9AAE-DB0943166E77}" dt="2025-03-22T22:48:51.704" v="8738" actId="1076"/>
          <ac:spMkLst>
            <pc:docMk/>
            <pc:sldMk cId="2537902707" sldId="3373"/>
            <ac:spMk id="10" creationId="{E3B1F077-5ADD-1B29-D4FB-050F71BD08A5}"/>
          </ac:spMkLst>
        </pc:spChg>
        <pc:spChg chg="mod">
          <ac:chgData name="Ward, Reagan" userId="27291eb4-8241-4961-9e69-8c66e34cc5b0" providerId="ADAL" clId="{1B5C1633-BBE0-4D51-9AAE-DB0943166E77}" dt="2025-03-22T22:48:51.704" v="8738" actId="1076"/>
          <ac:spMkLst>
            <pc:docMk/>
            <pc:sldMk cId="2537902707" sldId="3373"/>
            <ac:spMk id="11" creationId="{DDC614B7-E021-D63E-1EDA-D45C0B3A6B45}"/>
          </ac:spMkLst>
        </pc:spChg>
        <pc:spChg chg="mod">
          <ac:chgData name="Ward, Reagan" userId="27291eb4-8241-4961-9e69-8c66e34cc5b0" providerId="ADAL" clId="{1B5C1633-BBE0-4D51-9AAE-DB0943166E77}" dt="2025-03-22T22:48:51.704" v="8738" actId="1076"/>
          <ac:spMkLst>
            <pc:docMk/>
            <pc:sldMk cId="2537902707" sldId="3373"/>
            <ac:spMk id="12" creationId="{72247685-8948-EB7F-5756-69298131A476}"/>
          </ac:spMkLst>
        </pc:spChg>
        <pc:spChg chg="mod">
          <ac:chgData name="Ward, Reagan" userId="27291eb4-8241-4961-9e69-8c66e34cc5b0" providerId="ADAL" clId="{1B5C1633-BBE0-4D51-9AAE-DB0943166E77}" dt="2025-03-22T22:48:51.704" v="8738" actId="1076"/>
          <ac:spMkLst>
            <pc:docMk/>
            <pc:sldMk cId="2537902707" sldId="3373"/>
            <ac:spMk id="13" creationId="{55FE8A88-7D67-B291-6B53-EE21BD4B4CBC}"/>
          </ac:spMkLst>
        </pc:spChg>
        <pc:spChg chg="mod">
          <ac:chgData name="Ward, Reagan" userId="27291eb4-8241-4961-9e69-8c66e34cc5b0" providerId="ADAL" clId="{1B5C1633-BBE0-4D51-9AAE-DB0943166E77}" dt="2025-03-22T22:48:51.704" v="8738" actId="1076"/>
          <ac:spMkLst>
            <pc:docMk/>
            <pc:sldMk cId="2537902707" sldId="3373"/>
            <ac:spMk id="14" creationId="{D5B51607-3DB2-BE61-8019-66DD15D49A3B}"/>
          </ac:spMkLst>
        </pc:spChg>
      </pc:sldChg>
      <pc:sldChg chg="modSp mod modShow">
        <pc:chgData name="Ward, Reagan" userId="27291eb4-8241-4961-9e69-8c66e34cc5b0" providerId="ADAL" clId="{1B5C1633-BBE0-4D51-9AAE-DB0943166E77}" dt="2025-03-22T22:05:30.573" v="5673" actId="20577"/>
        <pc:sldMkLst>
          <pc:docMk/>
          <pc:sldMk cId="305503210" sldId="3374"/>
        </pc:sldMkLst>
        <pc:spChg chg="mod">
          <ac:chgData name="Ward, Reagan" userId="27291eb4-8241-4961-9e69-8c66e34cc5b0" providerId="ADAL" clId="{1B5C1633-BBE0-4D51-9AAE-DB0943166E77}" dt="2025-03-22T16:01:42.654" v="358" actId="1076"/>
          <ac:spMkLst>
            <pc:docMk/>
            <pc:sldMk cId="305503210" sldId="3374"/>
            <ac:spMk id="21" creationId="{DF0FA643-D3F7-23DD-AAAD-DD45AD25C180}"/>
          </ac:spMkLst>
        </pc:spChg>
        <pc:spChg chg="mod">
          <ac:chgData name="Ward, Reagan" userId="27291eb4-8241-4961-9e69-8c66e34cc5b0" providerId="ADAL" clId="{1B5C1633-BBE0-4D51-9AAE-DB0943166E77}" dt="2025-03-22T22:05:30.573" v="5673" actId="20577"/>
          <ac:spMkLst>
            <pc:docMk/>
            <pc:sldMk cId="305503210" sldId="3374"/>
            <ac:spMk id="26" creationId="{09E1D466-2537-2D35-A484-F6F3EEF548DB}"/>
          </ac:spMkLst>
        </pc:spChg>
        <pc:spChg chg="mod">
          <ac:chgData name="Ward, Reagan" userId="27291eb4-8241-4961-9e69-8c66e34cc5b0" providerId="ADAL" clId="{1B5C1633-BBE0-4D51-9AAE-DB0943166E77}" dt="2025-03-22T22:00:24.019" v="5067" actId="113"/>
          <ac:spMkLst>
            <pc:docMk/>
            <pc:sldMk cId="305503210" sldId="3374"/>
            <ac:spMk id="30" creationId="{97483CB1-EDEB-A488-27DB-9A04841DD02D}"/>
          </ac:spMkLst>
        </pc:spChg>
        <pc:spChg chg="mod">
          <ac:chgData name="Ward, Reagan" userId="27291eb4-8241-4961-9e69-8c66e34cc5b0" providerId="ADAL" clId="{1B5C1633-BBE0-4D51-9AAE-DB0943166E77}" dt="2025-03-22T22:02:24.299" v="5369" actId="20577"/>
          <ac:spMkLst>
            <pc:docMk/>
            <pc:sldMk cId="305503210" sldId="3374"/>
            <ac:spMk id="34" creationId="{075ACB91-756F-569C-7FEB-51489A49D29E}"/>
          </ac:spMkLst>
        </pc:spChg>
        <pc:spChg chg="mod">
          <ac:chgData name="Ward, Reagan" userId="27291eb4-8241-4961-9e69-8c66e34cc5b0" providerId="ADAL" clId="{1B5C1633-BBE0-4D51-9AAE-DB0943166E77}" dt="2025-03-22T22:03:22.192" v="5434" actId="14100"/>
          <ac:spMkLst>
            <pc:docMk/>
            <pc:sldMk cId="305503210" sldId="3374"/>
            <ac:spMk id="37" creationId="{1A613EA2-566D-AF15-8E1A-534EC8A4A2A3}"/>
          </ac:spMkLst>
        </pc:spChg>
        <pc:spChg chg="mod">
          <ac:chgData name="Ward, Reagan" userId="27291eb4-8241-4961-9e69-8c66e34cc5b0" providerId="ADAL" clId="{1B5C1633-BBE0-4D51-9AAE-DB0943166E77}" dt="2025-03-22T22:03:47.006" v="5518" actId="20577"/>
          <ac:spMkLst>
            <pc:docMk/>
            <pc:sldMk cId="305503210" sldId="3374"/>
            <ac:spMk id="38" creationId="{B9E78DF8-7B56-7BA2-1DDB-8F5D608DC77D}"/>
          </ac:spMkLst>
        </pc:spChg>
        <pc:spChg chg="mod">
          <ac:chgData name="Ward, Reagan" userId="27291eb4-8241-4961-9e69-8c66e34cc5b0" providerId="ADAL" clId="{1B5C1633-BBE0-4D51-9AAE-DB0943166E77}" dt="2025-03-22T22:03:12.816" v="5433" actId="20577"/>
          <ac:spMkLst>
            <pc:docMk/>
            <pc:sldMk cId="305503210" sldId="3374"/>
            <ac:spMk id="42" creationId="{33F4E756-B76C-0B1F-7D7E-0BADB0D38C8B}"/>
          </ac:spMkLst>
        </pc:spChg>
      </pc:sldChg>
      <pc:sldChg chg="modSp mod modShow">
        <pc:chgData name="Ward, Reagan" userId="27291eb4-8241-4961-9e69-8c66e34cc5b0" providerId="ADAL" clId="{1B5C1633-BBE0-4D51-9AAE-DB0943166E77}" dt="2025-04-02T03:52:18.453" v="39263" actId="403"/>
        <pc:sldMkLst>
          <pc:docMk/>
          <pc:sldMk cId="1656820339" sldId="3375"/>
        </pc:sldMkLst>
        <pc:spChg chg="mod">
          <ac:chgData name="Ward, Reagan" userId="27291eb4-8241-4961-9e69-8c66e34cc5b0" providerId="ADAL" clId="{1B5C1633-BBE0-4D51-9AAE-DB0943166E77}" dt="2025-04-02T03:52:18.453" v="39263" actId="403"/>
          <ac:spMkLst>
            <pc:docMk/>
            <pc:sldMk cId="1656820339" sldId="3375"/>
            <ac:spMk id="10" creationId="{67076BF4-A2CC-29DC-5B99-C7CC76AEFB3B}"/>
          </ac:spMkLst>
        </pc:spChg>
        <pc:graphicFrameChg chg="mod modGraphic">
          <ac:chgData name="Ward, Reagan" userId="27291eb4-8241-4961-9e69-8c66e34cc5b0" providerId="ADAL" clId="{1B5C1633-BBE0-4D51-9AAE-DB0943166E77}" dt="2025-03-22T22:32:41.670" v="7311" actId="13926"/>
          <ac:graphicFrameMkLst>
            <pc:docMk/>
            <pc:sldMk cId="1656820339" sldId="3375"/>
            <ac:graphicFrameMk id="6" creationId="{280AD150-D636-D603-921D-3B8AB4290BA8}"/>
          </ac:graphicFrameMkLst>
        </pc:graphicFrameChg>
      </pc:sldChg>
      <pc:sldChg chg="delSp modSp mod modShow">
        <pc:chgData name="Ward, Reagan" userId="27291eb4-8241-4961-9e69-8c66e34cc5b0" providerId="ADAL" clId="{1B5C1633-BBE0-4D51-9AAE-DB0943166E77}" dt="2025-03-22T22:27:48.869" v="7168" actId="6549"/>
        <pc:sldMkLst>
          <pc:docMk/>
          <pc:sldMk cId="1627318861" sldId="3376"/>
        </pc:sldMkLst>
        <pc:graphicFrameChg chg="mod modGraphic">
          <ac:chgData name="Ward, Reagan" userId="27291eb4-8241-4961-9e69-8c66e34cc5b0" providerId="ADAL" clId="{1B5C1633-BBE0-4D51-9AAE-DB0943166E77}" dt="2025-03-22T22:27:48.869" v="7168" actId="6549"/>
          <ac:graphicFrameMkLst>
            <pc:docMk/>
            <pc:sldMk cId="1627318861" sldId="3376"/>
            <ac:graphicFrameMk id="6" creationId="{280AD150-D636-D603-921D-3B8AB4290BA8}"/>
          </ac:graphicFrameMkLst>
        </pc:graphicFrameChg>
      </pc:sldChg>
      <pc:sldChg chg="modSp mod modShow">
        <pc:chgData name="Ward, Reagan" userId="27291eb4-8241-4961-9e69-8c66e34cc5b0" providerId="ADAL" clId="{1B5C1633-BBE0-4D51-9AAE-DB0943166E77}" dt="2025-03-22T22:37:25.753" v="7597" actId="1076"/>
        <pc:sldMkLst>
          <pc:docMk/>
          <pc:sldMk cId="2246765513" sldId="3377"/>
        </pc:sldMkLst>
        <pc:spChg chg="mod">
          <ac:chgData name="Ward, Reagan" userId="27291eb4-8241-4961-9e69-8c66e34cc5b0" providerId="ADAL" clId="{1B5C1633-BBE0-4D51-9AAE-DB0943166E77}" dt="2025-03-22T22:37:25.753" v="7597" actId="1076"/>
          <ac:spMkLst>
            <pc:docMk/>
            <pc:sldMk cId="2246765513" sldId="3377"/>
            <ac:spMk id="2" creationId="{ED8302E0-C999-6693-2F69-091F7D112385}"/>
          </ac:spMkLst>
        </pc:spChg>
        <pc:graphicFrameChg chg="mod modGraphic">
          <ac:chgData name="Ward, Reagan" userId="27291eb4-8241-4961-9e69-8c66e34cc5b0" providerId="ADAL" clId="{1B5C1633-BBE0-4D51-9AAE-DB0943166E77}" dt="2025-03-22T22:37:21.908" v="7596" actId="20577"/>
          <ac:graphicFrameMkLst>
            <pc:docMk/>
            <pc:sldMk cId="2246765513" sldId="3377"/>
            <ac:graphicFrameMk id="6" creationId="{280AD150-D636-D603-921D-3B8AB4290BA8}"/>
          </ac:graphicFrameMkLst>
        </pc:graphicFrameChg>
      </pc:sldChg>
      <pc:sldChg chg="modSp mod modShow">
        <pc:chgData name="Ward, Reagan" userId="27291eb4-8241-4961-9e69-8c66e34cc5b0" providerId="ADAL" clId="{1B5C1633-BBE0-4D51-9AAE-DB0943166E77}" dt="2025-04-02T03:53:18.133" v="39311" actId="20577"/>
        <pc:sldMkLst>
          <pc:docMk/>
          <pc:sldMk cId="2131055147" sldId="3378"/>
        </pc:sldMkLst>
        <pc:spChg chg="mod">
          <ac:chgData name="Ward, Reagan" userId="27291eb4-8241-4961-9e69-8c66e34cc5b0" providerId="ADAL" clId="{1B5C1633-BBE0-4D51-9AAE-DB0943166E77}" dt="2025-04-02T03:53:18.133" v="39311" actId="20577"/>
          <ac:spMkLst>
            <pc:docMk/>
            <pc:sldMk cId="2131055147" sldId="3378"/>
            <ac:spMk id="2" creationId="{ED8302E0-C999-6693-2F69-091F7D112385}"/>
          </ac:spMkLst>
        </pc:spChg>
        <pc:graphicFrameChg chg="mod modGraphic">
          <ac:chgData name="Ward, Reagan" userId="27291eb4-8241-4961-9e69-8c66e34cc5b0" providerId="ADAL" clId="{1B5C1633-BBE0-4D51-9AAE-DB0943166E77}" dt="2025-03-22T22:31:53.044" v="7305" actId="13926"/>
          <ac:graphicFrameMkLst>
            <pc:docMk/>
            <pc:sldMk cId="2131055147" sldId="3378"/>
            <ac:graphicFrameMk id="6" creationId="{280AD150-D636-D603-921D-3B8AB4290BA8}"/>
          </ac:graphicFrameMkLst>
        </pc:graphicFrameChg>
      </pc:sldChg>
      <pc:sldChg chg="modSp mod modShow">
        <pc:chgData name="Ward, Reagan" userId="27291eb4-8241-4961-9e69-8c66e34cc5b0" providerId="ADAL" clId="{1B5C1633-BBE0-4D51-9AAE-DB0943166E77}" dt="2025-04-02T03:54:58.619" v="39483" actId="1076"/>
        <pc:sldMkLst>
          <pc:docMk/>
          <pc:sldMk cId="1330121177" sldId="3379"/>
        </pc:sldMkLst>
        <pc:spChg chg="mod">
          <ac:chgData name="Ward, Reagan" userId="27291eb4-8241-4961-9e69-8c66e34cc5b0" providerId="ADAL" clId="{1B5C1633-BBE0-4D51-9AAE-DB0943166E77}" dt="2025-04-02T03:54:58.619" v="39483" actId="1076"/>
          <ac:spMkLst>
            <pc:docMk/>
            <pc:sldMk cId="1330121177" sldId="3379"/>
            <ac:spMk id="2" creationId="{ED8302E0-C999-6693-2F69-091F7D112385}"/>
          </ac:spMkLst>
        </pc:spChg>
        <pc:graphicFrameChg chg="mod modGraphic">
          <ac:chgData name="Ward, Reagan" userId="27291eb4-8241-4961-9e69-8c66e34cc5b0" providerId="ADAL" clId="{1B5C1633-BBE0-4D51-9AAE-DB0943166E77}" dt="2025-04-02T03:54:54.771" v="39482" actId="20577"/>
          <ac:graphicFrameMkLst>
            <pc:docMk/>
            <pc:sldMk cId="1330121177" sldId="3379"/>
            <ac:graphicFrameMk id="6" creationId="{280AD150-D636-D603-921D-3B8AB4290BA8}"/>
          </ac:graphicFrameMkLst>
        </pc:graphicFrameChg>
      </pc:sldChg>
      <pc:sldChg chg="modSp del mod modShow">
        <pc:chgData name="Ward, Reagan" userId="27291eb4-8241-4961-9e69-8c66e34cc5b0" providerId="ADAL" clId="{1B5C1633-BBE0-4D51-9AAE-DB0943166E77}" dt="2025-03-22T22:39:35.094" v="7678" actId="47"/>
        <pc:sldMkLst>
          <pc:docMk/>
          <pc:sldMk cId="2225491851" sldId="3380"/>
        </pc:sldMkLst>
      </pc:sldChg>
      <pc:sldChg chg="modSp del mod modShow">
        <pc:chgData name="Ward, Reagan" userId="27291eb4-8241-4961-9e69-8c66e34cc5b0" providerId="ADAL" clId="{1B5C1633-BBE0-4D51-9AAE-DB0943166E77}" dt="2025-03-22T22:39:35.094" v="7678" actId="47"/>
        <pc:sldMkLst>
          <pc:docMk/>
          <pc:sldMk cId="3056629225" sldId="3381"/>
        </pc:sldMkLst>
      </pc:sldChg>
      <pc:sldChg chg="addSp delSp modSp add mod modClrScheme modShow chgLayout">
        <pc:chgData name="Ward, Reagan" userId="27291eb4-8241-4961-9e69-8c66e34cc5b0" providerId="ADAL" clId="{1B5C1633-BBE0-4D51-9AAE-DB0943166E77}" dt="2025-04-02T04:08:28.719" v="39785" actId="20577"/>
        <pc:sldMkLst>
          <pc:docMk/>
          <pc:sldMk cId="2456086625" sldId="4986"/>
        </pc:sldMkLst>
        <pc:spChg chg="add del mod">
          <ac:chgData name="Ward, Reagan" userId="27291eb4-8241-4961-9e69-8c66e34cc5b0" providerId="ADAL" clId="{1B5C1633-BBE0-4D51-9AAE-DB0943166E77}" dt="2025-04-02T03:05:10.316" v="38055" actId="6264"/>
          <ac:spMkLst>
            <pc:docMk/>
            <pc:sldMk cId="2456086625" sldId="4986"/>
            <ac:spMk id="2" creationId="{78C33E6A-A1B4-DEE3-33D2-FA0137169DF7}"/>
          </ac:spMkLst>
        </pc:spChg>
        <pc:spChg chg="add del mod">
          <ac:chgData name="Ward, Reagan" userId="27291eb4-8241-4961-9e69-8c66e34cc5b0" providerId="ADAL" clId="{1B5C1633-BBE0-4D51-9AAE-DB0943166E77}" dt="2025-04-02T03:05:10.316" v="38055" actId="6264"/>
          <ac:spMkLst>
            <pc:docMk/>
            <pc:sldMk cId="2456086625" sldId="4986"/>
            <ac:spMk id="3" creationId="{F5DA8A39-6664-8FA8-DA7E-FB9C6D25D98F}"/>
          </ac:spMkLst>
        </pc:spChg>
        <pc:spChg chg="mod ord">
          <ac:chgData name="Ward, Reagan" userId="27291eb4-8241-4961-9e69-8c66e34cc5b0" providerId="ADAL" clId="{1B5C1633-BBE0-4D51-9AAE-DB0943166E77}" dt="2025-04-02T03:07:37.009" v="38078" actId="700"/>
          <ac:spMkLst>
            <pc:docMk/>
            <pc:sldMk cId="2456086625" sldId="4986"/>
            <ac:spMk id="4" creationId="{933FC1FE-B1C5-60F1-3A94-95A510D09EED}"/>
          </ac:spMkLst>
        </pc:spChg>
        <pc:spChg chg="mod ord">
          <ac:chgData name="Ward, Reagan" userId="27291eb4-8241-4961-9e69-8c66e34cc5b0" providerId="ADAL" clId="{1B5C1633-BBE0-4D51-9AAE-DB0943166E77}" dt="2025-04-02T04:08:28.719" v="39785" actId="20577"/>
          <ac:spMkLst>
            <pc:docMk/>
            <pc:sldMk cId="2456086625" sldId="4986"/>
            <ac:spMk id="5" creationId="{4C589461-92CB-A4F8-78F4-89DF01609FA6}"/>
          </ac:spMkLst>
        </pc:spChg>
        <pc:spChg chg="add del mod">
          <ac:chgData name="Ward, Reagan" userId="27291eb4-8241-4961-9e69-8c66e34cc5b0" providerId="ADAL" clId="{1B5C1633-BBE0-4D51-9AAE-DB0943166E77}" dt="2025-04-02T03:05:10.316" v="38055" actId="6264"/>
          <ac:spMkLst>
            <pc:docMk/>
            <pc:sldMk cId="2456086625" sldId="4986"/>
            <ac:spMk id="6" creationId="{922FD3A8-8BF7-9B9D-9010-B978F88764B2}"/>
          </ac:spMkLst>
        </pc:spChg>
        <pc:spChg chg="add del mod">
          <ac:chgData name="Ward, Reagan" userId="27291eb4-8241-4961-9e69-8c66e34cc5b0" providerId="ADAL" clId="{1B5C1633-BBE0-4D51-9AAE-DB0943166E77}" dt="2025-04-02T03:05:10.316" v="38055" actId="6264"/>
          <ac:spMkLst>
            <pc:docMk/>
            <pc:sldMk cId="2456086625" sldId="4986"/>
            <ac:spMk id="7" creationId="{AB984422-F337-7A5F-373B-E92FAE2C4D00}"/>
          </ac:spMkLst>
        </pc:spChg>
        <pc:spChg chg="mod ord">
          <ac:chgData name="Ward, Reagan" userId="27291eb4-8241-4961-9e69-8c66e34cc5b0" providerId="ADAL" clId="{1B5C1633-BBE0-4D51-9AAE-DB0943166E77}" dt="2025-04-02T03:07:47.458" v="38082" actId="27636"/>
          <ac:spMkLst>
            <pc:docMk/>
            <pc:sldMk cId="2456086625" sldId="4986"/>
            <ac:spMk id="8" creationId="{2F2F73DB-02A8-3898-7502-251C285E2296}"/>
          </ac:spMkLst>
        </pc:spChg>
        <pc:graphicFrameChg chg="mod ord modGraphic">
          <ac:chgData name="Ward, Reagan" userId="27291eb4-8241-4961-9e69-8c66e34cc5b0" providerId="ADAL" clId="{1B5C1633-BBE0-4D51-9AAE-DB0943166E77}" dt="2025-04-02T03:07:43.519" v="38080" actId="1076"/>
          <ac:graphicFrameMkLst>
            <pc:docMk/>
            <pc:sldMk cId="2456086625" sldId="4986"/>
            <ac:graphicFrameMk id="9" creationId="{4087A1BF-48C4-1D28-1549-E35DE841847B}"/>
          </ac:graphicFrameMkLst>
        </pc:graphicFrameChg>
      </pc:sldChg>
      <pc:sldChg chg="modSp del mod modShow">
        <pc:chgData name="Ward, Reagan" userId="27291eb4-8241-4961-9e69-8c66e34cc5b0" providerId="ADAL" clId="{1B5C1633-BBE0-4D51-9AAE-DB0943166E77}" dt="2025-03-22T23:29:02.680" v="10134" actId="2696"/>
        <pc:sldMkLst>
          <pc:docMk/>
          <pc:sldMk cId="3221893093" sldId="4986"/>
        </pc:sldMkLst>
      </pc:sldChg>
      <pc:sldChg chg="add mod modShow">
        <pc:chgData name="Ward, Reagan" userId="27291eb4-8241-4961-9e69-8c66e34cc5b0" providerId="ADAL" clId="{1B5C1633-BBE0-4D51-9AAE-DB0943166E77}" dt="2025-04-01T21:14:35.886" v="29474" actId="729"/>
        <pc:sldMkLst>
          <pc:docMk/>
          <pc:sldMk cId="2112264376" sldId="5128"/>
        </pc:sldMkLst>
      </pc:sldChg>
      <pc:sldChg chg="modSp del mod modShow">
        <pc:chgData name="Ward, Reagan" userId="27291eb4-8241-4961-9e69-8c66e34cc5b0" providerId="ADAL" clId="{1B5C1633-BBE0-4D51-9AAE-DB0943166E77}" dt="2025-03-22T23:24:00.836" v="10089" actId="2696"/>
        <pc:sldMkLst>
          <pc:docMk/>
          <pc:sldMk cId="3817902052" sldId="5128"/>
        </pc:sldMkLst>
      </pc:sldChg>
      <pc:sldChg chg="del mod modShow">
        <pc:chgData name="Ward, Reagan" userId="27291eb4-8241-4961-9e69-8c66e34cc5b0" providerId="ADAL" clId="{1B5C1633-BBE0-4D51-9AAE-DB0943166E77}" dt="2025-03-22T15:54:45.152" v="108" actId="2696"/>
        <pc:sldMkLst>
          <pc:docMk/>
          <pc:sldMk cId="1955969984" sldId="5146"/>
        </pc:sldMkLst>
      </pc:sldChg>
      <pc:sldChg chg="add del ord">
        <pc:chgData name="Ward, Reagan" userId="27291eb4-8241-4961-9e69-8c66e34cc5b0" providerId="ADAL" clId="{1B5C1633-BBE0-4D51-9AAE-DB0943166E77}" dt="2025-03-22T17:39:20.152" v="4609" actId="47"/>
        <pc:sldMkLst>
          <pc:docMk/>
          <pc:sldMk cId="3640782433" sldId="5146"/>
        </pc:sldMkLst>
      </pc:sldChg>
      <pc:sldChg chg="modSp del mod modShow">
        <pc:chgData name="Ward, Reagan" userId="27291eb4-8241-4961-9e69-8c66e34cc5b0" providerId="ADAL" clId="{1B5C1633-BBE0-4D51-9AAE-DB0943166E77}" dt="2025-03-22T22:39:35.094" v="7678" actId="47"/>
        <pc:sldMkLst>
          <pc:docMk/>
          <pc:sldMk cId="4257296293" sldId="5256"/>
        </pc:sldMkLst>
      </pc:sldChg>
      <pc:sldChg chg="add del">
        <pc:chgData name="Ward, Reagan" userId="27291eb4-8241-4961-9e69-8c66e34cc5b0" providerId="ADAL" clId="{1B5C1633-BBE0-4D51-9AAE-DB0943166E77}" dt="2025-04-01T04:34:17.314" v="22313" actId="47"/>
        <pc:sldMkLst>
          <pc:docMk/>
          <pc:sldMk cId="2494067219" sldId="5257"/>
        </pc:sldMkLst>
      </pc:sldChg>
      <pc:sldChg chg="modSp del mod modShow">
        <pc:chgData name="Ward, Reagan" userId="27291eb4-8241-4961-9e69-8c66e34cc5b0" providerId="ADAL" clId="{1B5C1633-BBE0-4D51-9AAE-DB0943166E77}" dt="2025-03-22T23:19:00.058" v="9950" actId="2696"/>
        <pc:sldMkLst>
          <pc:docMk/>
          <pc:sldMk cId="3857949114" sldId="5257"/>
        </pc:sldMkLst>
      </pc:sldChg>
      <pc:sldChg chg="del mod modShow">
        <pc:chgData name="Ward, Reagan" userId="27291eb4-8241-4961-9e69-8c66e34cc5b0" providerId="ADAL" clId="{1B5C1633-BBE0-4D51-9AAE-DB0943166E77}" dt="2025-03-22T23:21:22.700" v="10021" actId="2696"/>
        <pc:sldMkLst>
          <pc:docMk/>
          <pc:sldMk cId="18158055" sldId="5258"/>
        </pc:sldMkLst>
      </pc:sldChg>
      <pc:sldChg chg="add del">
        <pc:chgData name="Ward, Reagan" userId="27291eb4-8241-4961-9e69-8c66e34cc5b0" providerId="ADAL" clId="{1B5C1633-BBE0-4D51-9AAE-DB0943166E77}" dt="2025-03-23T23:03:25.229" v="14651" actId="2696"/>
        <pc:sldMkLst>
          <pc:docMk/>
          <pc:sldMk cId="3139262669" sldId="5258"/>
        </pc:sldMkLst>
      </pc:sldChg>
      <pc:sldChg chg="del mod modShow">
        <pc:chgData name="Ward, Reagan" userId="27291eb4-8241-4961-9e69-8c66e34cc5b0" providerId="ADAL" clId="{1B5C1633-BBE0-4D51-9AAE-DB0943166E77}" dt="2025-03-22T23:21:22.700" v="10021" actId="2696"/>
        <pc:sldMkLst>
          <pc:docMk/>
          <pc:sldMk cId="2999526325" sldId="5259"/>
        </pc:sldMkLst>
      </pc:sldChg>
      <pc:sldChg chg="add del ord">
        <pc:chgData name="Ward, Reagan" userId="27291eb4-8241-4961-9e69-8c66e34cc5b0" providerId="ADAL" clId="{1B5C1633-BBE0-4D51-9AAE-DB0943166E77}" dt="2025-04-01T04:12:26.135" v="21469" actId="47"/>
        <pc:sldMkLst>
          <pc:docMk/>
          <pc:sldMk cId="3037854606" sldId="5259"/>
        </pc:sldMkLst>
      </pc:sldChg>
      <pc:sldChg chg="add del">
        <pc:chgData name="Ward, Reagan" userId="27291eb4-8241-4961-9e69-8c66e34cc5b0" providerId="ADAL" clId="{1B5C1633-BBE0-4D51-9AAE-DB0943166E77}" dt="2025-04-01T16:28:03.168" v="26437" actId="47"/>
        <pc:sldMkLst>
          <pc:docMk/>
          <pc:sldMk cId="502178645" sldId="5260"/>
        </pc:sldMkLst>
      </pc:sldChg>
      <pc:sldChg chg="del mod modShow">
        <pc:chgData name="Ward, Reagan" userId="27291eb4-8241-4961-9e69-8c66e34cc5b0" providerId="ADAL" clId="{1B5C1633-BBE0-4D51-9AAE-DB0943166E77}" dt="2025-03-22T23:22:33.185" v="10029" actId="2696"/>
        <pc:sldMkLst>
          <pc:docMk/>
          <pc:sldMk cId="3682915992" sldId="5260"/>
        </pc:sldMkLst>
      </pc:sldChg>
      <pc:sldChg chg="del mod modShow">
        <pc:chgData name="Ward, Reagan" userId="27291eb4-8241-4961-9e69-8c66e34cc5b0" providerId="ADAL" clId="{1B5C1633-BBE0-4D51-9AAE-DB0943166E77}" dt="2025-03-22T23:19:57.426" v="9954" actId="2696"/>
        <pc:sldMkLst>
          <pc:docMk/>
          <pc:sldMk cId="620740461" sldId="5261"/>
        </pc:sldMkLst>
      </pc:sldChg>
      <pc:sldChg chg="addSp delSp modSp add del mod">
        <pc:chgData name="Ward, Reagan" userId="27291eb4-8241-4961-9e69-8c66e34cc5b0" providerId="ADAL" clId="{1B5C1633-BBE0-4D51-9AAE-DB0943166E77}" dt="2025-04-01T14:59:25.823" v="25656" actId="47"/>
        <pc:sldMkLst>
          <pc:docMk/>
          <pc:sldMk cId="3092208517" sldId="5261"/>
        </pc:sldMkLst>
        <pc:spChg chg="mod">
          <ac:chgData name="Ward, Reagan" userId="27291eb4-8241-4961-9e69-8c66e34cc5b0" providerId="ADAL" clId="{1B5C1633-BBE0-4D51-9AAE-DB0943166E77}" dt="2025-04-01T14:58:30.379" v="25637" actId="20577"/>
          <ac:spMkLst>
            <pc:docMk/>
            <pc:sldMk cId="3092208517" sldId="5261"/>
            <ac:spMk id="3" creationId="{6EF64BCC-8F4F-7793-5BE6-12DDAF6CBE64}"/>
          </ac:spMkLst>
        </pc:spChg>
        <pc:picChg chg="add del mod">
          <ac:chgData name="Ward, Reagan" userId="27291eb4-8241-4961-9e69-8c66e34cc5b0" providerId="ADAL" clId="{1B5C1633-BBE0-4D51-9AAE-DB0943166E77}" dt="2025-04-01T14:58:47.100" v="25642" actId="21"/>
          <ac:picMkLst>
            <pc:docMk/>
            <pc:sldMk cId="3092208517" sldId="5261"/>
            <ac:picMk id="8" creationId="{C4A77C15-51A7-A547-A39A-2CF853C37C58}"/>
          </ac:picMkLst>
        </pc:picChg>
      </pc:sldChg>
      <pc:sldChg chg="add mod modShow">
        <pc:chgData name="Ward, Reagan" userId="27291eb4-8241-4961-9e69-8c66e34cc5b0" providerId="ADAL" clId="{1B5C1633-BBE0-4D51-9AAE-DB0943166E77}" dt="2025-04-01T21:14:52.984" v="29475" actId="729"/>
        <pc:sldMkLst>
          <pc:docMk/>
          <pc:sldMk cId="1884923919" sldId="5262"/>
        </pc:sldMkLst>
      </pc:sldChg>
      <pc:sldChg chg="modSp del mod modShow">
        <pc:chgData name="Ward, Reagan" userId="27291eb4-8241-4961-9e69-8c66e34cc5b0" providerId="ADAL" clId="{1B5C1633-BBE0-4D51-9AAE-DB0943166E77}" dt="2025-03-22T23:24:00.836" v="10089" actId="2696"/>
        <pc:sldMkLst>
          <pc:docMk/>
          <pc:sldMk cId="3493406958" sldId="5262"/>
        </pc:sldMkLst>
      </pc:sldChg>
      <pc:sldChg chg="del mod modShow">
        <pc:chgData name="Ward, Reagan" userId="27291eb4-8241-4961-9e69-8c66e34cc5b0" providerId="ADAL" clId="{1B5C1633-BBE0-4D51-9AAE-DB0943166E77}" dt="2025-03-22T23:25:45.585" v="10099" actId="47"/>
        <pc:sldMkLst>
          <pc:docMk/>
          <pc:sldMk cId="1823846736" sldId="5263"/>
        </pc:sldMkLst>
      </pc:sldChg>
      <pc:sldChg chg="add mod modShow">
        <pc:chgData name="Ward, Reagan" userId="27291eb4-8241-4961-9e69-8c66e34cc5b0" providerId="ADAL" clId="{1B5C1633-BBE0-4D51-9AAE-DB0943166E77}" dt="2025-04-02T03:08:13.456" v="38084" actId="729"/>
        <pc:sldMkLst>
          <pc:docMk/>
          <pc:sldMk cId="925727257" sldId="5264"/>
        </pc:sldMkLst>
      </pc:sldChg>
      <pc:sldChg chg="modSp del mod modShow">
        <pc:chgData name="Ward, Reagan" userId="27291eb4-8241-4961-9e69-8c66e34cc5b0" providerId="ADAL" clId="{1B5C1633-BBE0-4D51-9AAE-DB0943166E77}" dt="2025-03-22T23:24:55.208" v="10095" actId="2696"/>
        <pc:sldMkLst>
          <pc:docMk/>
          <pc:sldMk cId="4045486479" sldId="5264"/>
        </pc:sldMkLst>
      </pc:sldChg>
      <pc:sldChg chg="modSp del mod modShow">
        <pc:chgData name="Ward, Reagan" userId="27291eb4-8241-4961-9e69-8c66e34cc5b0" providerId="ADAL" clId="{1B5C1633-BBE0-4D51-9AAE-DB0943166E77}" dt="2025-03-22T23:24:00.836" v="10089" actId="2696"/>
        <pc:sldMkLst>
          <pc:docMk/>
          <pc:sldMk cId="434578545" sldId="5265"/>
        </pc:sldMkLst>
      </pc:sldChg>
      <pc:sldChg chg="addSp delSp modSp add mod modShow chgLayout">
        <pc:chgData name="Ward, Reagan" userId="27291eb4-8241-4961-9e69-8c66e34cc5b0" providerId="ADAL" clId="{1B5C1633-BBE0-4D51-9AAE-DB0943166E77}" dt="2025-04-01T21:15:30.731" v="29482" actId="729"/>
        <pc:sldMkLst>
          <pc:docMk/>
          <pc:sldMk cId="1540195680" sldId="5265"/>
        </pc:sldMkLst>
        <pc:spChg chg="add del mod">
          <ac:chgData name="Ward, Reagan" userId="27291eb4-8241-4961-9e69-8c66e34cc5b0" providerId="ADAL" clId="{1B5C1633-BBE0-4D51-9AAE-DB0943166E77}" dt="2025-04-01T21:15:12.193" v="29476" actId="6264"/>
          <ac:spMkLst>
            <pc:docMk/>
            <pc:sldMk cId="1540195680" sldId="5265"/>
            <ac:spMk id="2" creationId="{F9337B76-0324-B703-18CC-CD0D4FBB9865}"/>
          </ac:spMkLst>
        </pc:spChg>
        <pc:spChg chg="add del mod">
          <ac:chgData name="Ward, Reagan" userId="27291eb4-8241-4961-9e69-8c66e34cc5b0" providerId="ADAL" clId="{1B5C1633-BBE0-4D51-9AAE-DB0943166E77}" dt="2025-04-01T21:15:12.193" v="29476" actId="6264"/>
          <ac:spMkLst>
            <pc:docMk/>
            <pc:sldMk cId="1540195680" sldId="5265"/>
            <ac:spMk id="3" creationId="{2C42C4A1-0CD9-9C8D-0B8A-C2B1184C94D5}"/>
          </ac:spMkLst>
        </pc:spChg>
        <pc:spChg chg="mod ord">
          <ac:chgData name="Ward, Reagan" userId="27291eb4-8241-4961-9e69-8c66e34cc5b0" providerId="ADAL" clId="{1B5C1633-BBE0-4D51-9AAE-DB0943166E77}" dt="2025-04-01T21:15:12.193" v="29476" actId="6264"/>
          <ac:spMkLst>
            <pc:docMk/>
            <pc:sldMk cId="1540195680" sldId="5265"/>
            <ac:spMk id="4" creationId="{FFD595FD-EC05-E672-D8A3-00313978D0D2}"/>
          </ac:spMkLst>
        </pc:spChg>
        <pc:spChg chg="add del mod">
          <ac:chgData name="Ward, Reagan" userId="27291eb4-8241-4961-9e69-8c66e34cc5b0" providerId="ADAL" clId="{1B5C1633-BBE0-4D51-9AAE-DB0943166E77}" dt="2025-04-01T21:15:12.193" v="29476" actId="6264"/>
          <ac:spMkLst>
            <pc:docMk/>
            <pc:sldMk cId="1540195680" sldId="5265"/>
            <ac:spMk id="5" creationId="{209EAE21-4417-C018-F49A-448DDEC3A2B6}"/>
          </ac:spMkLst>
        </pc:spChg>
        <pc:spChg chg="mod ord">
          <ac:chgData name="Ward, Reagan" userId="27291eb4-8241-4961-9e69-8c66e34cc5b0" providerId="ADAL" clId="{1B5C1633-BBE0-4D51-9AAE-DB0943166E77}" dt="2025-04-01T21:15:12.193" v="29476" actId="6264"/>
          <ac:spMkLst>
            <pc:docMk/>
            <pc:sldMk cId="1540195680" sldId="5265"/>
            <ac:spMk id="6" creationId="{2CEF8349-A722-E7AC-22A6-9F13238B627E}"/>
          </ac:spMkLst>
        </pc:spChg>
        <pc:spChg chg="mod ord">
          <ac:chgData name="Ward, Reagan" userId="27291eb4-8241-4961-9e69-8c66e34cc5b0" providerId="ADAL" clId="{1B5C1633-BBE0-4D51-9AAE-DB0943166E77}" dt="2025-04-01T21:15:24.658" v="29481" actId="27636"/>
          <ac:spMkLst>
            <pc:docMk/>
            <pc:sldMk cId="1540195680" sldId="5265"/>
            <ac:spMk id="7" creationId="{E367CB6D-4A10-E9C7-3C13-D315FC7F6BD8}"/>
          </ac:spMkLst>
        </pc:spChg>
        <pc:spChg chg="add del mod">
          <ac:chgData name="Ward, Reagan" userId="27291eb4-8241-4961-9e69-8c66e34cc5b0" providerId="ADAL" clId="{1B5C1633-BBE0-4D51-9AAE-DB0943166E77}" dt="2025-04-01T21:15:12.193" v="29476" actId="6264"/>
          <ac:spMkLst>
            <pc:docMk/>
            <pc:sldMk cId="1540195680" sldId="5265"/>
            <ac:spMk id="8" creationId="{C385E559-74AE-A24C-BE93-7774DD90EF8A}"/>
          </ac:spMkLst>
        </pc:spChg>
        <pc:picChg chg="mod ord">
          <ac:chgData name="Ward, Reagan" userId="27291eb4-8241-4961-9e69-8c66e34cc5b0" providerId="ADAL" clId="{1B5C1633-BBE0-4D51-9AAE-DB0943166E77}" dt="2025-04-01T21:15:21.546" v="29479" actId="1076"/>
          <ac:picMkLst>
            <pc:docMk/>
            <pc:sldMk cId="1540195680" sldId="5265"/>
            <ac:picMk id="10" creationId="{C6B95A04-D6C1-EC3F-87BC-ACFDC8A4AC47}"/>
          </ac:picMkLst>
        </pc:picChg>
      </pc:sldChg>
      <pc:sldChg chg="modSp del mod modShow">
        <pc:chgData name="Ward, Reagan" userId="27291eb4-8241-4961-9e69-8c66e34cc5b0" providerId="ADAL" clId="{1B5C1633-BBE0-4D51-9AAE-DB0943166E77}" dt="2025-03-22T23:24:55.208" v="10095" actId="2696"/>
        <pc:sldMkLst>
          <pc:docMk/>
          <pc:sldMk cId="2091063170" sldId="5266"/>
        </pc:sldMkLst>
      </pc:sldChg>
      <pc:sldChg chg="addSp delSp modSp add mod modShow chgLayout">
        <pc:chgData name="Ward, Reagan" userId="27291eb4-8241-4961-9e69-8c66e34cc5b0" providerId="ADAL" clId="{1B5C1633-BBE0-4D51-9AAE-DB0943166E77}" dt="2025-04-02T03:11:30.220" v="38230" actId="27636"/>
        <pc:sldMkLst>
          <pc:docMk/>
          <pc:sldMk cId="4274469286" sldId="5266"/>
        </pc:sldMkLst>
        <pc:spChg chg="mod ord">
          <ac:chgData name="Ward, Reagan" userId="27291eb4-8241-4961-9e69-8c66e34cc5b0" providerId="ADAL" clId="{1B5C1633-BBE0-4D51-9AAE-DB0943166E77}" dt="2025-04-02T03:08:55.477" v="38085" actId="6264"/>
          <ac:spMkLst>
            <pc:docMk/>
            <pc:sldMk cId="4274469286" sldId="5266"/>
            <ac:spMk id="2" creationId="{C1C5B4DB-3770-CC48-8693-C42C167149A0}"/>
          </ac:spMkLst>
        </pc:spChg>
        <pc:spChg chg="add del mod">
          <ac:chgData name="Ward, Reagan" userId="27291eb4-8241-4961-9e69-8c66e34cc5b0" providerId="ADAL" clId="{1B5C1633-BBE0-4D51-9AAE-DB0943166E77}" dt="2025-04-02T03:08:55.477" v="38085" actId="6264"/>
          <ac:spMkLst>
            <pc:docMk/>
            <pc:sldMk cId="4274469286" sldId="5266"/>
            <ac:spMk id="3" creationId="{BE583281-FC32-494F-5765-5787C36C502F}"/>
          </ac:spMkLst>
        </pc:spChg>
        <pc:spChg chg="mod ord">
          <ac:chgData name="Ward, Reagan" userId="27291eb4-8241-4961-9e69-8c66e34cc5b0" providerId="ADAL" clId="{1B5C1633-BBE0-4D51-9AAE-DB0943166E77}" dt="2025-04-02T03:11:26.130" v="38228" actId="27636"/>
          <ac:spMkLst>
            <pc:docMk/>
            <pc:sldMk cId="4274469286" sldId="5266"/>
            <ac:spMk id="5" creationId="{2254A24F-0777-F0C1-C740-F1D7453DE562}"/>
          </ac:spMkLst>
        </pc:spChg>
        <pc:spChg chg="mod">
          <ac:chgData name="Ward, Reagan" userId="27291eb4-8241-4961-9e69-8c66e34cc5b0" providerId="ADAL" clId="{1B5C1633-BBE0-4D51-9AAE-DB0943166E77}" dt="2025-04-02T03:11:30.220" v="38230" actId="27636"/>
          <ac:spMkLst>
            <pc:docMk/>
            <pc:sldMk cId="4274469286" sldId="5266"/>
            <ac:spMk id="6" creationId="{D2131154-6807-08EC-AB5C-305CADEE7F8D}"/>
          </ac:spMkLst>
        </pc:spChg>
        <pc:spChg chg="mod ord">
          <ac:chgData name="Ward, Reagan" userId="27291eb4-8241-4961-9e69-8c66e34cc5b0" providerId="ADAL" clId="{1B5C1633-BBE0-4D51-9AAE-DB0943166E77}" dt="2025-04-02T03:08:55.477" v="38085" actId="6264"/>
          <ac:spMkLst>
            <pc:docMk/>
            <pc:sldMk cId="4274469286" sldId="5266"/>
            <ac:spMk id="7" creationId="{3A301E1D-C830-1A40-97DF-A72B24327AF6}"/>
          </ac:spMkLst>
        </pc:spChg>
        <pc:spChg chg="mod ord">
          <ac:chgData name="Ward, Reagan" userId="27291eb4-8241-4961-9e69-8c66e34cc5b0" providerId="ADAL" clId="{1B5C1633-BBE0-4D51-9AAE-DB0943166E77}" dt="2025-04-02T03:08:55.477" v="38085" actId="6264"/>
          <ac:spMkLst>
            <pc:docMk/>
            <pc:sldMk cId="4274469286" sldId="5266"/>
            <ac:spMk id="8" creationId="{E92EDB30-B0C0-2A15-D26F-5675385054D1}"/>
          </ac:spMkLst>
        </pc:spChg>
        <pc:spChg chg="add del mod">
          <ac:chgData name="Ward, Reagan" userId="27291eb4-8241-4961-9e69-8c66e34cc5b0" providerId="ADAL" clId="{1B5C1633-BBE0-4D51-9AAE-DB0943166E77}" dt="2025-04-02T03:08:55.477" v="38085" actId="6264"/>
          <ac:spMkLst>
            <pc:docMk/>
            <pc:sldMk cId="4274469286" sldId="5266"/>
            <ac:spMk id="9" creationId="{F31C84B7-382E-AEE5-8828-A039ED7F587C}"/>
          </ac:spMkLst>
        </pc:spChg>
        <pc:spChg chg="add del mod">
          <ac:chgData name="Ward, Reagan" userId="27291eb4-8241-4961-9e69-8c66e34cc5b0" providerId="ADAL" clId="{1B5C1633-BBE0-4D51-9AAE-DB0943166E77}" dt="2025-04-02T03:08:55.477" v="38085" actId="6264"/>
          <ac:spMkLst>
            <pc:docMk/>
            <pc:sldMk cId="4274469286" sldId="5266"/>
            <ac:spMk id="10" creationId="{0EB0084C-6A17-BAF6-4269-D598E4AE8AA6}"/>
          </ac:spMkLst>
        </pc:spChg>
        <pc:spChg chg="add del mod">
          <ac:chgData name="Ward, Reagan" userId="27291eb4-8241-4961-9e69-8c66e34cc5b0" providerId="ADAL" clId="{1B5C1633-BBE0-4D51-9AAE-DB0943166E77}" dt="2025-04-02T03:08:55.477" v="38085" actId="6264"/>
          <ac:spMkLst>
            <pc:docMk/>
            <pc:sldMk cId="4274469286" sldId="5266"/>
            <ac:spMk id="11" creationId="{97064446-6528-18AF-DC64-617FD14FAB22}"/>
          </ac:spMkLst>
        </pc:spChg>
        <pc:spChg chg="add del mod">
          <ac:chgData name="Ward, Reagan" userId="27291eb4-8241-4961-9e69-8c66e34cc5b0" providerId="ADAL" clId="{1B5C1633-BBE0-4D51-9AAE-DB0943166E77}" dt="2025-04-02T03:08:55.477" v="38085" actId="6264"/>
          <ac:spMkLst>
            <pc:docMk/>
            <pc:sldMk cId="4274469286" sldId="5266"/>
            <ac:spMk id="12" creationId="{454E2DF6-3606-ADFF-7EEF-E9B7575DA595}"/>
          </ac:spMkLst>
        </pc:spChg>
        <pc:spChg chg="add del mod">
          <ac:chgData name="Ward, Reagan" userId="27291eb4-8241-4961-9e69-8c66e34cc5b0" providerId="ADAL" clId="{1B5C1633-BBE0-4D51-9AAE-DB0943166E77}" dt="2025-04-02T03:08:55.477" v="38085" actId="6264"/>
          <ac:spMkLst>
            <pc:docMk/>
            <pc:sldMk cId="4274469286" sldId="5266"/>
            <ac:spMk id="13" creationId="{15B2EA91-EA88-26F7-D2CE-BE49FA09AF31}"/>
          </ac:spMkLst>
        </pc:spChg>
      </pc:sldChg>
      <pc:sldChg chg="addSp delSp modSp add mod modShow">
        <pc:chgData name="Ward, Reagan" userId="27291eb4-8241-4961-9e69-8c66e34cc5b0" providerId="ADAL" clId="{1B5C1633-BBE0-4D51-9AAE-DB0943166E77}" dt="2025-04-02T14:47:12.603" v="39878" actId="20577"/>
        <pc:sldMkLst>
          <pc:docMk/>
          <pc:sldMk cId="2175810911" sldId="5267"/>
        </pc:sldMkLst>
        <pc:spChg chg="mod">
          <ac:chgData name="Ward, Reagan" userId="27291eb4-8241-4961-9e69-8c66e34cc5b0" providerId="ADAL" clId="{1B5C1633-BBE0-4D51-9AAE-DB0943166E77}" dt="2025-04-02T14:47:12.603" v="39878" actId="20577"/>
          <ac:spMkLst>
            <pc:docMk/>
            <pc:sldMk cId="2175810911" sldId="5267"/>
            <ac:spMk id="3" creationId="{A47D16C0-8DE5-CEA5-D758-2D2306423FC6}"/>
          </ac:spMkLst>
        </pc:spChg>
        <pc:picChg chg="add del">
          <ac:chgData name="Ward, Reagan" userId="27291eb4-8241-4961-9e69-8c66e34cc5b0" providerId="ADAL" clId="{1B5C1633-BBE0-4D51-9AAE-DB0943166E77}" dt="2025-04-01T04:30:40.964" v="22276" actId="22"/>
          <ac:picMkLst>
            <pc:docMk/>
            <pc:sldMk cId="2175810911" sldId="5267"/>
            <ac:picMk id="6" creationId="{82DD6800-A0BA-FD4C-581D-3AA26A1BC43D}"/>
          </ac:picMkLst>
        </pc:picChg>
        <pc:picChg chg="add mod">
          <ac:chgData name="Ward, Reagan" userId="27291eb4-8241-4961-9e69-8c66e34cc5b0" providerId="ADAL" clId="{1B5C1633-BBE0-4D51-9AAE-DB0943166E77}" dt="2025-04-01T04:30:59.662" v="22282" actId="962"/>
          <ac:picMkLst>
            <pc:docMk/>
            <pc:sldMk cId="2175810911" sldId="5267"/>
            <ac:picMk id="7" creationId="{DFC8D90E-7844-B210-CB89-0BDF1FD8E9A5}"/>
          </ac:picMkLst>
        </pc:picChg>
      </pc:sldChg>
      <pc:sldChg chg="del mod modShow">
        <pc:chgData name="Ward, Reagan" userId="27291eb4-8241-4961-9e69-8c66e34cc5b0" providerId="ADAL" clId="{1B5C1633-BBE0-4D51-9AAE-DB0943166E77}" dt="2025-03-22T23:30:38.916" v="10145" actId="2696"/>
        <pc:sldMkLst>
          <pc:docMk/>
          <pc:sldMk cId="2934263071" sldId="5267"/>
        </pc:sldMkLst>
      </pc:sldChg>
      <pc:sldChg chg="modSp del mod modShow">
        <pc:chgData name="Ward, Reagan" userId="27291eb4-8241-4961-9e69-8c66e34cc5b0" providerId="ADAL" clId="{1B5C1633-BBE0-4D51-9AAE-DB0943166E77}" dt="2025-03-22T23:27:03.577" v="10125" actId="47"/>
        <pc:sldMkLst>
          <pc:docMk/>
          <pc:sldMk cId="4208440156" sldId="5268"/>
        </pc:sldMkLst>
      </pc:sldChg>
      <pc:sldChg chg="del mod modShow">
        <pc:chgData name="Ward, Reagan" userId="27291eb4-8241-4961-9e69-8c66e34cc5b0" providerId="ADAL" clId="{1B5C1633-BBE0-4D51-9AAE-DB0943166E77}" dt="2025-03-22T23:27:03.577" v="10125" actId="47"/>
        <pc:sldMkLst>
          <pc:docMk/>
          <pc:sldMk cId="3517621954" sldId="5269"/>
        </pc:sldMkLst>
      </pc:sldChg>
      <pc:sldChg chg="modSp del mod modShow">
        <pc:chgData name="Ward, Reagan" userId="27291eb4-8241-4961-9e69-8c66e34cc5b0" providerId="ADAL" clId="{1B5C1633-BBE0-4D51-9AAE-DB0943166E77}" dt="2025-03-22T23:27:03.577" v="10125" actId="47"/>
        <pc:sldMkLst>
          <pc:docMk/>
          <pc:sldMk cId="1122554026" sldId="5270"/>
        </pc:sldMkLst>
      </pc:sldChg>
      <pc:sldChg chg="addSp modSp add mod modClrScheme modShow chgLayout">
        <pc:chgData name="Ward, Reagan" userId="27291eb4-8241-4961-9e69-8c66e34cc5b0" providerId="ADAL" clId="{1B5C1633-BBE0-4D51-9AAE-DB0943166E77}" dt="2025-04-02T04:02:26.869" v="39611" actId="113"/>
        <pc:sldMkLst>
          <pc:docMk/>
          <pc:sldMk cId="2258757670" sldId="5271"/>
        </pc:sldMkLst>
        <pc:spChg chg="mod">
          <ac:chgData name="Ward, Reagan" userId="27291eb4-8241-4961-9e69-8c66e34cc5b0" providerId="ADAL" clId="{1B5C1633-BBE0-4D51-9AAE-DB0943166E77}" dt="2025-04-01T04:30:51.436" v="22280" actId="26606"/>
          <ac:spMkLst>
            <pc:docMk/>
            <pc:sldMk cId="2258757670" sldId="5271"/>
            <ac:spMk id="2" creationId="{BB4268A9-478E-49A9-8C8D-AA695693521A}"/>
          </ac:spMkLst>
        </pc:spChg>
        <pc:spChg chg="mod">
          <ac:chgData name="Ward, Reagan" userId="27291eb4-8241-4961-9e69-8c66e34cc5b0" providerId="ADAL" clId="{1B5C1633-BBE0-4D51-9AAE-DB0943166E77}" dt="2025-04-02T04:02:26.869" v="39611" actId="113"/>
          <ac:spMkLst>
            <pc:docMk/>
            <pc:sldMk cId="2258757670" sldId="5271"/>
            <ac:spMk id="3" creationId="{A47D16C0-8DE5-CEA5-D758-2D2306423FC6}"/>
          </ac:spMkLst>
        </pc:spChg>
        <pc:spChg chg="mod ord">
          <ac:chgData name="Ward, Reagan" userId="27291eb4-8241-4961-9e69-8c66e34cc5b0" providerId="ADAL" clId="{1B5C1633-BBE0-4D51-9AAE-DB0943166E77}" dt="2025-04-01T04:30:51.436" v="22280" actId="26606"/>
          <ac:spMkLst>
            <pc:docMk/>
            <pc:sldMk cId="2258757670" sldId="5271"/>
            <ac:spMk id="4" creationId="{4C1878C0-3664-4C44-8D76-5A9A2CB984F6}"/>
          </ac:spMkLst>
        </pc:spChg>
        <pc:picChg chg="add mod">
          <ac:chgData name="Ward, Reagan" userId="27291eb4-8241-4961-9e69-8c66e34cc5b0" providerId="ADAL" clId="{1B5C1633-BBE0-4D51-9AAE-DB0943166E77}" dt="2025-04-01T04:30:54.887" v="22281" actId="962"/>
          <ac:picMkLst>
            <pc:docMk/>
            <pc:sldMk cId="2258757670" sldId="5271"/>
            <ac:picMk id="5" creationId="{EDBF8497-D11E-A2A4-3D86-392C76EC6F8A}"/>
          </ac:picMkLst>
        </pc:picChg>
      </pc:sldChg>
      <pc:sldChg chg="modSp del mod modShow">
        <pc:chgData name="Ward, Reagan" userId="27291eb4-8241-4961-9e69-8c66e34cc5b0" providerId="ADAL" clId="{1B5C1633-BBE0-4D51-9AAE-DB0943166E77}" dt="2025-03-22T23:29:42.464" v="10140" actId="2696"/>
        <pc:sldMkLst>
          <pc:docMk/>
          <pc:sldMk cId="3815975619" sldId="5271"/>
        </pc:sldMkLst>
      </pc:sldChg>
      <pc:sldChg chg="del mod modShow">
        <pc:chgData name="Ward, Reagan" userId="27291eb4-8241-4961-9e69-8c66e34cc5b0" providerId="ADAL" clId="{1B5C1633-BBE0-4D51-9AAE-DB0943166E77}" dt="2025-03-22T23:30:33.146" v="10144" actId="47"/>
        <pc:sldMkLst>
          <pc:docMk/>
          <pc:sldMk cId="2720358008" sldId="5272"/>
        </pc:sldMkLst>
      </pc:sldChg>
      <pc:sldChg chg="del mod modShow">
        <pc:chgData name="Ward, Reagan" userId="27291eb4-8241-4961-9e69-8c66e34cc5b0" providerId="ADAL" clId="{1B5C1633-BBE0-4D51-9AAE-DB0943166E77}" dt="2025-03-22T23:30:33.146" v="10144" actId="47"/>
        <pc:sldMkLst>
          <pc:docMk/>
          <pc:sldMk cId="3128776881" sldId="5273"/>
        </pc:sldMkLst>
      </pc:sldChg>
      <pc:sldChg chg="del mod modShow">
        <pc:chgData name="Ward, Reagan" userId="27291eb4-8241-4961-9e69-8c66e34cc5b0" providerId="ADAL" clId="{1B5C1633-BBE0-4D51-9AAE-DB0943166E77}" dt="2025-03-22T23:30:33.146" v="10144" actId="47"/>
        <pc:sldMkLst>
          <pc:docMk/>
          <pc:sldMk cId="3658631261" sldId="5274"/>
        </pc:sldMkLst>
      </pc:sldChg>
      <pc:sldChg chg="del mod modShow">
        <pc:chgData name="Ward, Reagan" userId="27291eb4-8241-4961-9e69-8c66e34cc5b0" providerId="ADAL" clId="{1B5C1633-BBE0-4D51-9AAE-DB0943166E77}" dt="2025-03-22T23:30:33.146" v="10144" actId="47"/>
        <pc:sldMkLst>
          <pc:docMk/>
          <pc:sldMk cId="2284637494" sldId="5275"/>
        </pc:sldMkLst>
      </pc:sldChg>
      <pc:sldChg chg="del mod modShow">
        <pc:chgData name="Ward, Reagan" userId="27291eb4-8241-4961-9e69-8c66e34cc5b0" providerId="ADAL" clId="{1B5C1633-BBE0-4D51-9AAE-DB0943166E77}" dt="2025-03-22T23:30:33.146" v="10144" actId="47"/>
        <pc:sldMkLst>
          <pc:docMk/>
          <pc:sldMk cId="3709221765" sldId="5276"/>
        </pc:sldMkLst>
      </pc:sldChg>
      <pc:sldChg chg="addSp delSp modSp add mod modShow">
        <pc:chgData name="Ward, Reagan" userId="27291eb4-8241-4961-9e69-8c66e34cc5b0" providerId="ADAL" clId="{1B5C1633-BBE0-4D51-9AAE-DB0943166E77}" dt="2025-04-02T04:10:19.181" v="39828" actId="20577"/>
        <pc:sldMkLst>
          <pc:docMk/>
          <pc:sldMk cId="160755604" sldId="5277"/>
        </pc:sldMkLst>
        <pc:spChg chg="ord">
          <ac:chgData name="Ward, Reagan" userId="27291eb4-8241-4961-9e69-8c66e34cc5b0" providerId="ADAL" clId="{1B5C1633-BBE0-4D51-9AAE-DB0943166E77}" dt="2025-04-02T03:41:24.594" v="39252" actId="13244"/>
          <ac:spMkLst>
            <pc:docMk/>
            <pc:sldMk cId="160755604" sldId="5277"/>
            <ac:spMk id="2" creationId="{9BA55E82-D919-B129-7A5B-F654B9849780}"/>
          </ac:spMkLst>
        </pc:spChg>
        <pc:spChg chg="add mod">
          <ac:chgData name="Ward, Reagan" userId="27291eb4-8241-4961-9e69-8c66e34cc5b0" providerId="ADAL" clId="{1B5C1633-BBE0-4D51-9AAE-DB0943166E77}" dt="2025-04-02T03:22:57.299" v="38782" actId="404"/>
          <ac:spMkLst>
            <pc:docMk/>
            <pc:sldMk cId="160755604" sldId="5277"/>
            <ac:spMk id="4" creationId="{06B17EE6-6D47-23B7-CF36-CBA8D66BC04D}"/>
          </ac:spMkLst>
        </pc:spChg>
        <pc:spChg chg="mod ord">
          <ac:chgData name="Ward, Reagan" userId="27291eb4-8241-4961-9e69-8c66e34cc5b0" providerId="ADAL" clId="{1B5C1633-BBE0-4D51-9AAE-DB0943166E77}" dt="2025-04-02T03:41:53.259" v="39255" actId="14100"/>
          <ac:spMkLst>
            <pc:docMk/>
            <pc:sldMk cId="160755604" sldId="5277"/>
            <ac:spMk id="6" creationId="{8784F8EB-BCE9-E418-8AC3-FBF8E98E0CB9}"/>
          </ac:spMkLst>
        </pc:spChg>
        <pc:spChg chg="add mod">
          <ac:chgData name="Ward, Reagan" userId="27291eb4-8241-4961-9e69-8c66e34cc5b0" providerId="ADAL" clId="{1B5C1633-BBE0-4D51-9AAE-DB0943166E77}" dt="2025-04-02T03:22:57.299" v="38782" actId="404"/>
          <ac:spMkLst>
            <pc:docMk/>
            <pc:sldMk cId="160755604" sldId="5277"/>
            <ac:spMk id="8" creationId="{A7CFCAD3-6F23-C5FD-E5CE-0C94BBF1134C}"/>
          </ac:spMkLst>
        </pc:spChg>
        <pc:spChg chg="add mod">
          <ac:chgData name="Ward, Reagan" userId="27291eb4-8241-4961-9e69-8c66e34cc5b0" providerId="ADAL" clId="{1B5C1633-BBE0-4D51-9AAE-DB0943166E77}" dt="2025-04-02T04:09:45.526" v="39820" actId="20577"/>
          <ac:spMkLst>
            <pc:docMk/>
            <pc:sldMk cId="160755604" sldId="5277"/>
            <ac:spMk id="10" creationId="{F6574162-5078-F6CE-C8B9-1BF9EC679A39}"/>
          </ac:spMkLst>
        </pc:spChg>
        <pc:spChg chg="add mod">
          <ac:chgData name="Ward, Reagan" userId="27291eb4-8241-4961-9e69-8c66e34cc5b0" providerId="ADAL" clId="{1B5C1633-BBE0-4D51-9AAE-DB0943166E77}" dt="2025-04-02T04:10:19.181" v="39828" actId="20577"/>
          <ac:spMkLst>
            <pc:docMk/>
            <pc:sldMk cId="160755604" sldId="5277"/>
            <ac:spMk id="11" creationId="{CB3459EC-E5E7-5B53-BDE4-6DBF43641E78}"/>
          </ac:spMkLst>
        </pc:spChg>
        <pc:picChg chg="del mod">
          <ac:chgData name="Ward, Reagan" userId="27291eb4-8241-4961-9e69-8c66e34cc5b0" providerId="ADAL" clId="{1B5C1633-BBE0-4D51-9AAE-DB0943166E77}" dt="2025-04-02T03:14:40.062" v="38281" actId="478"/>
          <ac:picMkLst>
            <pc:docMk/>
            <pc:sldMk cId="160755604" sldId="5277"/>
            <ac:picMk id="5" creationId="{B1B94021-79B6-A4B4-F2D8-877C052D15FA}"/>
          </ac:picMkLst>
        </pc:picChg>
      </pc:sldChg>
      <pc:sldChg chg="del mod modShow">
        <pc:chgData name="Ward, Reagan" userId="27291eb4-8241-4961-9e69-8c66e34cc5b0" providerId="ADAL" clId="{1B5C1633-BBE0-4D51-9AAE-DB0943166E77}" dt="2025-03-22T23:28:10.802" v="10128" actId="2696"/>
        <pc:sldMkLst>
          <pc:docMk/>
          <pc:sldMk cId="2996574802" sldId="5277"/>
        </pc:sldMkLst>
      </pc:sldChg>
      <pc:sldChg chg="del mod modShow">
        <pc:chgData name="Ward, Reagan" userId="27291eb4-8241-4961-9e69-8c66e34cc5b0" providerId="ADAL" clId="{1B5C1633-BBE0-4D51-9AAE-DB0943166E77}" dt="2025-03-22T23:30:33.146" v="10144" actId="47"/>
        <pc:sldMkLst>
          <pc:docMk/>
          <pc:sldMk cId="1167023260" sldId="5278"/>
        </pc:sldMkLst>
      </pc:sldChg>
      <pc:sldChg chg="del mod modShow">
        <pc:chgData name="Ward, Reagan" userId="27291eb4-8241-4961-9e69-8c66e34cc5b0" providerId="ADAL" clId="{1B5C1633-BBE0-4D51-9AAE-DB0943166E77}" dt="2025-03-22T23:30:33.146" v="10144" actId="47"/>
        <pc:sldMkLst>
          <pc:docMk/>
          <pc:sldMk cId="1050836485" sldId="5279"/>
        </pc:sldMkLst>
      </pc:sldChg>
      <pc:sldChg chg="modSp del mod modShow">
        <pc:chgData name="Ward, Reagan" userId="27291eb4-8241-4961-9e69-8c66e34cc5b0" providerId="ADAL" clId="{1B5C1633-BBE0-4D51-9AAE-DB0943166E77}" dt="2025-03-22T23:28:10.802" v="10128" actId="2696"/>
        <pc:sldMkLst>
          <pc:docMk/>
          <pc:sldMk cId="453547284" sldId="5280"/>
        </pc:sldMkLst>
      </pc:sldChg>
      <pc:sldChg chg="modSp add mod modShow">
        <pc:chgData name="Ward, Reagan" userId="27291eb4-8241-4961-9e69-8c66e34cc5b0" providerId="ADAL" clId="{1B5C1633-BBE0-4D51-9AAE-DB0943166E77}" dt="2025-04-02T04:11:07.530" v="39829" actId="207"/>
        <pc:sldMkLst>
          <pc:docMk/>
          <pc:sldMk cId="2998350359" sldId="5280"/>
        </pc:sldMkLst>
        <pc:spChg chg="mod">
          <ac:chgData name="Ward, Reagan" userId="27291eb4-8241-4961-9e69-8c66e34cc5b0" providerId="ADAL" clId="{1B5C1633-BBE0-4D51-9AAE-DB0943166E77}" dt="2025-04-02T04:11:07.530" v="39829" actId="207"/>
          <ac:spMkLst>
            <pc:docMk/>
            <pc:sldMk cId="2998350359" sldId="5280"/>
            <ac:spMk id="6" creationId="{B38752E1-16E6-47C1-DA71-7C8261AFB8C7}"/>
          </ac:spMkLst>
        </pc:spChg>
      </pc:sldChg>
      <pc:sldChg chg="modSp del mod modShow">
        <pc:chgData name="Ward, Reagan" userId="27291eb4-8241-4961-9e69-8c66e34cc5b0" providerId="ADAL" clId="{1B5C1633-BBE0-4D51-9AAE-DB0943166E77}" dt="2025-03-22T23:28:51.590" v="10132" actId="2696"/>
        <pc:sldMkLst>
          <pc:docMk/>
          <pc:sldMk cId="316040141" sldId="5282"/>
        </pc:sldMkLst>
      </pc:sldChg>
      <pc:sldChg chg="modSp add del mod">
        <pc:chgData name="Ward, Reagan" userId="27291eb4-8241-4961-9e69-8c66e34cc5b0" providerId="ADAL" clId="{1B5C1633-BBE0-4D51-9AAE-DB0943166E77}" dt="2025-04-02T03:02:29.080" v="37919" actId="47"/>
        <pc:sldMkLst>
          <pc:docMk/>
          <pc:sldMk cId="1851674232" sldId="5282"/>
        </pc:sldMkLst>
        <pc:graphicFrameChg chg="mod">
          <ac:chgData name="Ward, Reagan" userId="27291eb4-8241-4961-9e69-8c66e34cc5b0" providerId="ADAL" clId="{1B5C1633-BBE0-4D51-9AAE-DB0943166E77}" dt="2025-04-02T02:51:08.172" v="37053" actId="1076"/>
          <ac:graphicFrameMkLst>
            <pc:docMk/>
            <pc:sldMk cId="1851674232" sldId="5282"/>
            <ac:graphicFrameMk id="12" creationId="{29D7388A-2E31-D47E-099B-DB2655926BF2}"/>
          </ac:graphicFrameMkLst>
        </pc:graphicFrameChg>
      </pc:sldChg>
      <pc:sldChg chg="modSp del mod modShow">
        <pc:chgData name="Ward, Reagan" userId="27291eb4-8241-4961-9e69-8c66e34cc5b0" providerId="ADAL" clId="{1B5C1633-BBE0-4D51-9AAE-DB0943166E77}" dt="2025-03-22T23:28:51.590" v="10132" actId="2696"/>
        <pc:sldMkLst>
          <pc:docMk/>
          <pc:sldMk cId="2061588020" sldId="5283"/>
        </pc:sldMkLst>
      </pc:sldChg>
      <pc:sldChg chg="add mod modShow">
        <pc:chgData name="Ward, Reagan" userId="27291eb4-8241-4961-9e69-8c66e34cc5b0" providerId="ADAL" clId="{1B5C1633-BBE0-4D51-9AAE-DB0943166E77}" dt="2025-04-02T02:50:05.831" v="37050" actId="729"/>
        <pc:sldMkLst>
          <pc:docMk/>
          <pc:sldMk cId="2589535379" sldId="5283"/>
        </pc:sldMkLst>
      </pc:sldChg>
      <pc:sldChg chg="modSp del mod modShow">
        <pc:chgData name="Ward, Reagan" userId="27291eb4-8241-4961-9e69-8c66e34cc5b0" providerId="ADAL" clId="{1B5C1633-BBE0-4D51-9AAE-DB0943166E77}" dt="2025-03-22T23:29:25.814" v="10138" actId="2696"/>
        <pc:sldMkLst>
          <pc:docMk/>
          <pc:sldMk cId="2101258221" sldId="5284"/>
        </pc:sldMkLst>
      </pc:sldChg>
      <pc:sldChg chg="add mod modShow">
        <pc:chgData name="Ward, Reagan" userId="27291eb4-8241-4961-9e69-8c66e34cc5b0" providerId="ADAL" clId="{1B5C1633-BBE0-4D51-9AAE-DB0943166E77}" dt="2025-04-02T02:49:50.573" v="37049" actId="729"/>
        <pc:sldMkLst>
          <pc:docMk/>
          <pc:sldMk cId="3883157393" sldId="5284"/>
        </pc:sldMkLst>
      </pc:sldChg>
      <pc:sldChg chg="del mod modShow">
        <pc:chgData name="Ward, Reagan" userId="27291eb4-8241-4961-9e69-8c66e34cc5b0" providerId="ADAL" clId="{1B5C1633-BBE0-4D51-9AAE-DB0943166E77}" dt="2025-03-22T23:29:25.814" v="10138" actId="2696"/>
        <pc:sldMkLst>
          <pc:docMk/>
          <pc:sldMk cId="3668121340" sldId="5285"/>
        </pc:sldMkLst>
      </pc:sldChg>
      <pc:sldChg chg="modSp add mod modShow">
        <pc:chgData name="Ward, Reagan" userId="27291eb4-8241-4961-9e69-8c66e34cc5b0" providerId="ADAL" clId="{1B5C1633-BBE0-4D51-9AAE-DB0943166E77}" dt="2025-04-02T02:49:46.173" v="37048" actId="729"/>
        <pc:sldMkLst>
          <pc:docMk/>
          <pc:sldMk cId="3909393000" sldId="5285"/>
        </pc:sldMkLst>
        <pc:spChg chg="mod">
          <ac:chgData name="Ward, Reagan" userId="27291eb4-8241-4961-9e69-8c66e34cc5b0" providerId="ADAL" clId="{1B5C1633-BBE0-4D51-9AAE-DB0943166E77}" dt="2025-04-02T02:49:41.742" v="37047" actId="20577"/>
          <ac:spMkLst>
            <pc:docMk/>
            <pc:sldMk cId="3909393000" sldId="5285"/>
            <ac:spMk id="5" creationId="{69504BCD-50D8-295C-8402-8C1364411152}"/>
          </ac:spMkLst>
        </pc:spChg>
      </pc:sldChg>
      <pc:sldChg chg="addSp delSp modSp mod ord modShow">
        <pc:chgData name="Ward, Reagan" userId="27291eb4-8241-4961-9e69-8c66e34cc5b0" providerId="ADAL" clId="{1B5C1633-BBE0-4D51-9AAE-DB0943166E77}" dt="2025-04-02T03:38:39.883" v="39239" actId="20577"/>
        <pc:sldMkLst>
          <pc:docMk/>
          <pc:sldMk cId="2698435197" sldId="5286"/>
        </pc:sldMkLst>
        <pc:spChg chg="mod">
          <ac:chgData name="Ward, Reagan" userId="27291eb4-8241-4961-9e69-8c66e34cc5b0" providerId="ADAL" clId="{1B5C1633-BBE0-4D51-9AAE-DB0943166E77}" dt="2025-04-02T03:38:39.883" v="39239" actId="20577"/>
          <ac:spMkLst>
            <pc:docMk/>
            <pc:sldMk cId="2698435197" sldId="5286"/>
            <ac:spMk id="2" creationId="{B3479DBC-5F57-9391-954D-B5230DBBD185}"/>
          </ac:spMkLst>
        </pc:spChg>
        <pc:graphicFrameChg chg="mod modGraphic">
          <ac:chgData name="Ward, Reagan" userId="27291eb4-8241-4961-9e69-8c66e34cc5b0" providerId="ADAL" clId="{1B5C1633-BBE0-4D51-9AAE-DB0943166E77}" dt="2025-04-01T15:49:28.006" v="26322" actId="255"/>
          <ac:graphicFrameMkLst>
            <pc:docMk/>
            <pc:sldMk cId="2698435197" sldId="5286"/>
            <ac:graphicFrameMk id="5" creationId="{517A27D4-F41C-BB84-6D52-6A5212E9D859}"/>
          </ac:graphicFrameMkLst>
        </pc:graphicFrameChg>
        <pc:picChg chg="add del mod">
          <ac:chgData name="Ward, Reagan" userId="27291eb4-8241-4961-9e69-8c66e34cc5b0" providerId="ADAL" clId="{1B5C1633-BBE0-4D51-9AAE-DB0943166E77}" dt="2025-04-01T15:39:39.513" v="26046" actId="478"/>
          <ac:picMkLst>
            <pc:docMk/>
            <pc:sldMk cId="2698435197" sldId="5286"/>
            <ac:picMk id="6" creationId="{FE26AC96-0BE2-3A3E-C361-2CE40551F785}"/>
          </ac:picMkLst>
        </pc:picChg>
        <pc:picChg chg="add del mod">
          <ac:chgData name="Ward, Reagan" userId="27291eb4-8241-4961-9e69-8c66e34cc5b0" providerId="ADAL" clId="{1B5C1633-BBE0-4D51-9AAE-DB0943166E77}" dt="2025-04-01T15:40:22.761" v="26050" actId="478"/>
          <ac:picMkLst>
            <pc:docMk/>
            <pc:sldMk cId="2698435197" sldId="5286"/>
            <ac:picMk id="8" creationId="{A270DBEE-C052-06AF-B632-18441DF15AC3}"/>
          </ac:picMkLst>
        </pc:picChg>
      </pc:sldChg>
      <pc:sldChg chg="addSp delSp modSp new mod">
        <pc:chgData name="Ward, Reagan" userId="27291eb4-8241-4961-9e69-8c66e34cc5b0" providerId="ADAL" clId="{1B5C1633-BBE0-4D51-9AAE-DB0943166E77}" dt="2025-04-02T03:39:58.682" v="39243" actId="13244"/>
        <pc:sldMkLst>
          <pc:docMk/>
          <pc:sldMk cId="188698444" sldId="5287"/>
        </pc:sldMkLst>
        <pc:spChg chg="mod">
          <ac:chgData name="Ward, Reagan" userId="27291eb4-8241-4961-9e69-8c66e34cc5b0" providerId="ADAL" clId="{1B5C1633-BBE0-4D51-9AAE-DB0943166E77}" dt="2025-03-22T15:58:16.160" v="198" actId="20577"/>
          <ac:spMkLst>
            <pc:docMk/>
            <pc:sldMk cId="188698444" sldId="5287"/>
            <ac:spMk id="2" creationId="{18655906-C7EE-BF49-D362-724183F35D29}"/>
          </ac:spMkLst>
        </pc:spChg>
        <pc:spChg chg="ord">
          <ac:chgData name="Ward, Reagan" userId="27291eb4-8241-4961-9e69-8c66e34cc5b0" providerId="ADAL" clId="{1B5C1633-BBE0-4D51-9AAE-DB0943166E77}" dt="2025-04-02T03:39:58.682" v="39243" actId="13244"/>
          <ac:spMkLst>
            <pc:docMk/>
            <pc:sldMk cId="188698444" sldId="5287"/>
            <ac:spMk id="4" creationId="{AF48A0F8-AB05-4B01-AE46-B1C8B0A2F711}"/>
          </ac:spMkLst>
        </pc:spChg>
        <pc:spChg chg="add mod">
          <ac:chgData name="Ward, Reagan" userId="27291eb4-8241-4961-9e69-8c66e34cc5b0" providerId="ADAL" clId="{1B5C1633-BBE0-4D51-9AAE-DB0943166E77}" dt="2025-04-02T03:34:54.201" v="39107" actId="17032"/>
          <ac:spMkLst>
            <pc:docMk/>
            <pc:sldMk cId="188698444" sldId="5287"/>
            <ac:spMk id="6" creationId="{5C787F8B-F45D-A469-6EDD-17094E8E6580}"/>
          </ac:spMkLst>
        </pc:spChg>
        <pc:spChg chg="mod topLvl">
          <ac:chgData name="Ward, Reagan" userId="27291eb4-8241-4961-9e69-8c66e34cc5b0" providerId="ADAL" clId="{1B5C1633-BBE0-4D51-9AAE-DB0943166E77}" dt="2025-04-02T03:32:36.219" v="39092" actId="1035"/>
          <ac:spMkLst>
            <pc:docMk/>
            <pc:sldMk cId="188698444" sldId="5287"/>
            <ac:spMk id="7" creationId="{7DBC284D-6E33-781C-AE35-7C4C5256DCB2}"/>
          </ac:spMkLst>
        </pc:spChg>
        <pc:spChg chg="mod topLvl">
          <ac:chgData name="Ward, Reagan" userId="27291eb4-8241-4961-9e69-8c66e34cc5b0" providerId="ADAL" clId="{1B5C1633-BBE0-4D51-9AAE-DB0943166E77}" dt="2025-04-02T03:34:19.680" v="39104" actId="14100"/>
          <ac:spMkLst>
            <pc:docMk/>
            <pc:sldMk cId="188698444" sldId="5287"/>
            <ac:spMk id="8" creationId="{51CE0BDB-8FA4-8A58-F670-FFF0C574169D}"/>
          </ac:spMkLst>
        </pc:spChg>
        <pc:spChg chg="mod topLvl">
          <ac:chgData name="Ward, Reagan" userId="27291eb4-8241-4961-9e69-8c66e34cc5b0" providerId="ADAL" clId="{1B5C1633-BBE0-4D51-9AAE-DB0943166E77}" dt="2025-04-02T03:32:36.219" v="39092" actId="1035"/>
          <ac:spMkLst>
            <pc:docMk/>
            <pc:sldMk cId="188698444" sldId="5287"/>
            <ac:spMk id="9" creationId="{E0E581EE-5590-64F4-8F2F-950199331121}"/>
          </ac:spMkLst>
        </pc:spChg>
        <pc:spChg chg="mod topLvl">
          <ac:chgData name="Ward, Reagan" userId="27291eb4-8241-4961-9e69-8c66e34cc5b0" providerId="ADAL" clId="{1B5C1633-BBE0-4D51-9AAE-DB0943166E77}" dt="2025-04-02T03:34:19.680" v="39104" actId="14100"/>
          <ac:spMkLst>
            <pc:docMk/>
            <pc:sldMk cId="188698444" sldId="5287"/>
            <ac:spMk id="10" creationId="{D0D4B50E-10CB-9A55-BA7D-AE58ED6DC5D8}"/>
          </ac:spMkLst>
        </pc:spChg>
        <pc:spChg chg="mod topLvl">
          <ac:chgData name="Ward, Reagan" userId="27291eb4-8241-4961-9e69-8c66e34cc5b0" providerId="ADAL" clId="{1B5C1633-BBE0-4D51-9AAE-DB0943166E77}" dt="2025-04-02T03:32:36.219" v="39092" actId="1035"/>
          <ac:spMkLst>
            <pc:docMk/>
            <pc:sldMk cId="188698444" sldId="5287"/>
            <ac:spMk id="11" creationId="{3A4C0C4D-7B96-F76F-9E06-A0E0AB6BC2D7}"/>
          </ac:spMkLst>
        </pc:spChg>
        <pc:spChg chg="mod topLvl">
          <ac:chgData name="Ward, Reagan" userId="27291eb4-8241-4961-9e69-8c66e34cc5b0" providerId="ADAL" clId="{1B5C1633-BBE0-4D51-9AAE-DB0943166E77}" dt="2025-04-02T03:34:19.680" v="39104" actId="14100"/>
          <ac:spMkLst>
            <pc:docMk/>
            <pc:sldMk cId="188698444" sldId="5287"/>
            <ac:spMk id="12" creationId="{7D2AA0CE-DE1C-37D9-F981-DD24AA373F3A}"/>
          </ac:spMkLst>
        </pc:spChg>
        <pc:grpChg chg="del mod">
          <ac:chgData name="Ward, Reagan" userId="27291eb4-8241-4961-9e69-8c66e34cc5b0" providerId="ADAL" clId="{1B5C1633-BBE0-4D51-9AAE-DB0943166E77}" dt="2025-04-02T03:32:23.016" v="39068" actId="165"/>
          <ac:grpSpMkLst>
            <pc:docMk/>
            <pc:sldMk cId="188698444" sldId="5287"/>
            <ac:grpSpMk id="3" creationId="{A4C8C9EB-4E0D-2472-242A-F4868C6118E7}"/>
          </ac:grpSpMkLst>
        </pc:grpChg>
        <pc:graphicFrameChg chg="add del mod modGraphic">
          <ac:chgData name="Ward, Reagan" userId="27291eb4-8241-4961-9e69-8c66e34cc5b0" providerId="ADAL" clId="{1B5C1633-BBE0-4D51-9AAE-DB0943166E77}" dt="2025-04-02T03:32:14.383" v="39067" actId="18245"/>
          <ac:graphicFrameMkLst>
            <pc:docMk/>
            <pc:sldMk cId="188698444" sldId="5287"/>
            <ac:graphicFrameMk id="5" creationId="{14C59295-2E02-F3B4-8A2A-6BFD5B33F75D}"/>
          </ac:graphicFrameMkLst>
        </pc:graphicFrameChg>
      </pc:sldChg>
      <pc:sldChg chg="addSp delSp modSp new mod modClrScheme chgLayout">
        <pc:chgData name="Ward, Reagan" userId="27291eb4-8241-4961-9e69-8c66e34cc5b0" providerId="ADAL" clId="{1B5C1633-BBE0-4D51-9AAE-DB0943166E77}" dt="2025-03-22T22:44:46.312" v="8643" actId="6549"/>
        <pc:sldMkLst>
          <pc:docMk/>
          <pc:sldMk cId="188604297" sldId="5288"/>
        </pc:sldMkLst>
        <pc:spChg chg="mod ord">
          <ac:chgData name="Ward, Reagan" userId="27291eb4-8241-4961-9e69-8c66e34cc5b0" providerId="ADAL" clId="{1B5C1633-BBE0-4D51-9AAE-DB0943166E77}" dt="2025-03-22T15:57:48.873" v="172" actId="700"/>
          <ac:spMkLst>
            <pc:docMk/>
            <pc:sldMk cId="188604297" sldId="5288"/>
            <ac:spMk id="3" creationId="{D35CAD6C-4267-5B94-CC51-FFF9F824E012}"/>
          </ac:spMkLst>
        </pc:spChg>
        <pc:spChg chg="add mod ord">
          <ac:chgData name="Ward, Reagan" userId="27291eb4-8241-4961-9e69-8c66e34cc5b0" providerId="ADAL" clId="{1B5C1633-BBE0-4D51-9AAE-DB0943166E77}" dt="2025-03-22T15:58:05.873" v="179" actId="20577"/>
          <ac:spMkLst>
            <pc:docMk/>
            <pc:sldMk cId="188604297" sldId="5288"/>
            <ac:spMk id="4" creationId="{5683B277-6660-2EB8-BFD0-C4A69F83C639}"/>
          </ac:spMkLst>
        </pc:spChg>
        <pc:spChg chg="add mod ord">
          <ac:chgData name="Ward, Reagan" userId="27291eb4-8241-4961-9e69-8c66e34cc5b0" providerId="ADAL" clId="{1B5C1633-BBE0-4D51-9AAE-DB0943166E77}" dt="2025-03-22T22:44:46.312" v="8643" actId="6549"/>
          <ac:spMkLst>
            <pc:docMk/>
            <pc:sldMk cId="188604297" sldId="5288"/>
            <ac:spMk id="5" creationId="{4721D7C3-E45C-A535-2C73-3FFBABF270FC}"/>
          </ac:spMkLst>
        </pc:spChg>
      </pc:sldChg>
      <pc:sldChg chg="addSp delSp modSp new mod ord modClrScheme chgLayout">
        <pc:chgData name="Ward, Reagan" userId="27291eb4-8241-4961-9e69-8c66e34cc5b0" providerId="ADAL" clId="{1B5C1633-BBE0-4D51-9AAE-DB0943166E77}" dt="2025-03-22T17:19:31.395" v="4246"/>
        <pc:sldMkLst>
          <pc:docMk/>
          <pc:sldMk cId="3327627315" sldId="5289"/>
        </pc:sldMkLst>
        <pc:spChg chg="mod ord">
          <ac:chgData name="Ward, Reagan" userId="27291eb4-8241-4961-9e69-8c66e34cc5b0" providerId="ADAL" clId="{1B5C1633-BBE0-4D51-9AAE-DB0943166E77}" dt="2025-03-22T16:44:36.992" v="2280" actId="700"/>
          <ac:spMkLst>
            <pc:docMk/>
            <pc:sldMk cId="3327627315" sldId="5289"/>
            <ac:spMk id="2" creationId="{9A3562AF-2A1A-FBD8-0AB4-A74C1C19ECBD}"/>
          </ac:spMkLst>
        </pc:spChg>
        <pc:spChg chg="mod ord">
          <ac:chgData name="Ward, Reagan" userId="27291eb4-8241-4961-9e69-8c66e34cc5b0" providerId="ADAL" clId="{1B5C1633-BBE0-4D51-9AAE-DB0943166E77}" dt="2025-03-22T16:44:36.992" v="2280" actId="700"/>
          <ac:spMkLst>
            <pc:docMk/>
            <pc:sldMk cId="3327627315" sldId="5289"/>
            <ac:spMk id="4" creationId="{FA769DB8-4C54-29D6-7B70-E87839E86F1D}"/>
          </ac:spMkLst>
        </pc:spChg>
        <pc:spChg chg="add mod ord">
          <ac:chgData name="Ward, Reagan" userId="27291eb4-8241-4961-9e69-8c66e34cc5b0" providerId="ADAL" clId="{1B5C1633-BBE0-4D51-9AAE-DB0943166E77}" dt="2025-03-22T17:06:30.437" v="3186" actId="20577"/>
          <ac:spMkLst>
            <pc:docMk/>
            <pc:sldMk cId="3327627315" sldId="5289"/>
            <ac:spMk id="5" creationId="{756D8DFB-F8C7-7C1F-6844-8E431F91E4A3}"/>
          </ac:spMkLst>
        </pc:spChg>
        <pc:spChg chg="add mod ord">
          <ac:chgData name="Ward, Reagan" userId="27291eb4-8241-4961-9e69-8c66e34cc5b0" providerId="ADAL" clId="{1B5C1633-BBE0-4D51-9AAE-DB0943166E77}" dt="2025-03-22T17:06:21.940" v="3176" actId="20578"/>
          <ac:spMkLst>
            <pc:docMk/>
            <pc:sldMk cId="3327627315" sldId="5289"/>
            <ac:spMk id="6" creationId="{6F1118A6-B321-D115-4C9D-3610EC957C12}"/>
          </ac:spMkLst>
        </pc:spChg>
        <pc:spChg chg="add mod ord">
          <ac:chgData name="Ward, Reagan" userId="27291eb4-8241-4961-9e69-8c66e34cc5b0" providerId="ADAL" clId="{1B5C1633-BBE0-4D51-9AAE-DB0943166E77}" dt="2025-03-22T16:44:42.468" v="2295" actId="20577"/>
          <ac:spMkLst>
            <pc:docMk/>
            <pc:sldMk cId="3327627315" sldId="5289"/>
            <ac:spMk id="7" creationId="{91702C57-63AE-6EC1-15EA-5516CBC4DE75}"/>
          </ac:spMkLst>
        </pc:spChg>
        <pc:spChg chg="add mod ord">
          <ac:chgData name="Ward, Reagan" userId="27291eb4-8241-4961-9e69-8c66e34cc5b0" providerId="ADAL" clId="{1B5C1633-BBE0-4D51-9AAE-DB0943166E77}" dt="2025-03-22T16:44:46.847" v="2313" actId="20577"/>
          <ac:spMkLst>
            <pc:docMk/>
            <pc:sldMk cId="3327627315" sldId="5289"/>
            <ac:spMk id="8" creationId="{A62CE397-BF39-A62E-28E1-CBE598412F8B}"/>
          </ac:spMkLst>
        </pc:spChg>
      </pc:sldChg>
      <pc:sldChg chg="addSp delSp modSp new mod modClrScheme chgLayout">
        <pc:chgData name="Ward, Reagan" userId="27291eb4-8241-4961-9e69-8c66e34cc5b0" providerId="ADAL" clId="{1B5C1633-BBE0-4D51-9AAE-DB0943166E77}" dt="2025-03-22T22:45:18.651" v="8679" actId="20577"/>
        <pc:sldMkLst>
          <pc:docMk/>
          <pc:sldMk cId="4133596550" sldId="5290"/>
        </pc:sldMkLst>
        <pc:spChg chg="mod ord">
          <ac:chgData name="Ward, Reagan" userId="27291eb4-8241-4961-9e69-8c66e34cc5b0" providerId="ADAL" clId="{1B5C1633-BBE0-4D51-9AAE-DB0943166E77}" dt="2025-03-22T16:02:26.297" v="374" actId="700"/>
          <ac:spMkLst>
            <pc:docMk/>
            <pc:sldMk cId="4133596550" sldId="5290"/>
            <ac:spMk id="5" creationId="{B4541895-658A-B093-A9CD-48B1186F5321}"/>
          </ac:spMkLst>
        </pc:spChg>
        <pc:spChg chg="add mod ord">
          <ac:chgData name="Ward, Reagan" userId="27291eb4-8241-4961-9e69-8c66e34cc5b0" providerId="ADAL" clId="{1B5C1633-BBE0-4D51-9AAE-DB0943166E77}" dt="2025-03-22T22:45:18.651" v="8679" actId="20577"/>
          <ac:spMkLst>
            <pc:docMk/>
            <pc:sldMk cId="4133596550" sldId="5290"/>
            <ac:spMk id="6" creationId="{E3CF0FD5-8379-1CEF-ED53-774386FBDFEB}"/>
          </ac:spMkLst>
        </pc:spChg>
      </pc:sldChg>
      <pc:sldChg chg="addSp delSp modSp new mod modClrScheme chgLayout">
        <pc:chgData name="Ward, Reagan" userId="27291eb4-8241-4961-9e69-8c66e34cc5b0" providerId="ADAL" clId="{1B5C1633-BBE0-4D51-9AAE-DB0943166E77}" dt="2025-03-22T22:49:41.433" v="8752" actId="6549"/>
        <pc:sldMkLst>
          <pc:docMk/>
          <pc:sldMk cId="735008857" sldId="5291"/>
        </pc:sldMkLst>
        <pc:spChg chg="mod ord">
          <ac:chgData name="Ward, Reagan" userId="27291eb4-8241-4961-9e69-8c66e34cc5b0" providerId="ADAL" clId="{1B5C1633-BBE0-4D51-9AAE-DB0943166E77}" dt="2025-03-22T16:03:10.591" v="492" actId="700"/>
          <ac:spMkLst>
            <pc:docMk/>
            <pc:sldMk cId="735008857" sldId="5291"/>
            <ac:spMk id="3" creationId="{21B31F5C-95FC-C409-88C1-9991B051853D}"/>
          </ac:spMkLst>
        </pc:spChg>
        <pc:spChg chg="add mod ord">
          <ac:chgData name="Ward, Reagan" userId="27291eb4-8241-4961-9e69-8c66e34cc5b0" providerId="ADAL" clId="{1B5C1633-BBE0-4D51-9AAE-DB0943166E77}" dt="2025-03-22T22:49:41.433" v="8752" actId="6549"/>
          <ac:spMkLst>
            <pc:docMk/>
            <pc:sldMk cId="735008857" sldId="5291"/>
            <ac:spMk id="4" creationId="{7D711E2F-9254-CEE0-C1DA-C61DCF1A63D6}"/>
          </ac:spMkLst>
        </pc:spChg>
      </pc:sldChg>
      <pc:sldChg chg="addSp delSp modSp new del mod modClrScheme chgLayout">
        <pc:chgData name="Ward, Reagan" userId="27291eb4-8241-4961-9e69-8c66e34cc5b0" providerId="ADAL" clId="{1B5C1633-BBE0-4D51-9AAE-DB0943166E77}" dt="2025-03-22T22:49:50.236" v="8753" actId="47"/>
        <pc:sldMkLst>
          <pc:docMk/>
          <pc:sldMk cId="415168460" sldId="5292"/>
        </pc:sldMkLst>
      </pc:sldChg>
      <pc:sldChg chg="addSp delSp modSp new del mod modClrScheme chgLayout">
        <pc:chgData name="Ward, Reagan" userId="27291eb4-8241-4961-9e69-8c66e34cc5b0" providerId="ADAL" clId="{1B5C1633-BBE0-4D51-9AAE-DB0943166E77}" dt="2025-03-22T22:49:50.236" v="8753" actId="47"/>
        <pc:sldMkLst>
          <pc:docMk/>
          <pc:sldMk cId="4141124624" sldId="5293"/>
        </pc:sldMkLst>
      </pc:sldChg>
      <pc:sldChg chg="addSp delSp modSp new del mod chgLayout">
        <pc:chgData name="Ward, Reagan" userId="27291eb4-8241-4961-9e69-8c66e34cc5b0" providerId="ADAL" clId="{1B5C1633-BBE0-4D51-9AAE-DB0943166E77}" dt="2025-03-22T22:49:50.236" v="8753" actId="47"/>
        <pc:sldMkLst>
          <pc:docMk/>
          <pc:sldMk cId="3384889682" sldId="5294"/>
        </pc:sldMkLst>
      </pc:sldChg>
      <pc:sldChg chg="modSp new mod">
        <pc:chgData name="Ward, Reagan" userId="27291eb4-8241-4961-9e69-8c66e34cc5b0" providerId="ADAL" clId="{1B5C1633-BBE0-4D51-9AAE-DB0943166E77}" dt="2025-03-22T23:12:25.127" v="9297" actId="20577"/>
        <pc:sldMkLst>
          <pc:docMk/>
          <pc:sldMk cId="2281763865" sldId="5295"/>
        </pc:sldMkLst>
        <pc:spChg chg="mod">
          <ac:chgData name="Ward, Reagan" userId="27291eb4-8241-4961-9e69-8c66e34cc5b0" providerId="ADAL" clId="{1B5C1633-BBE0-4D51-9AAE-DB0943166E77}" dt="2025-03-22T23:12:25.127" v="9297" actId="20577"/>
          <ac:spMkLst>
            <pc:docMk/>
            <pc:sldMk cId="2281763865" sldId="5295"/>
            <ac:spMk id="2" creationId="{9F02E9C4-D2D9-E323-2FCE-19D108E40A4E}"/>
          </ac:spMkLst>
        </pc:spChg>
      </pc:sldChg>
      <pc:sldChg chg="modSp new del mod">
        <pc:chgData name="Ward, Reagan" userId="27291eb4-8241-4961-9e69-8c66e34cc5b0" providerId="ADAL" clId="{1B5C1633-BBE0-4D51-9AAE-DB0943166E77}" dt="2025-03-22T23:12:28.184" v="9298" actId="47"/>
        <pc:sldMkLst>
          <pc:docMk/>
          <pc:sldMk cId="2666514597" sldId="5296"/>
        </pc:sldMkLst>
      </pc:sldChg>
      <pc:sldChg chg="new del">
        <pc:chgData name="Ward, Reagan" userId="27291eb4-8241-4961-9e69-8c66e34cc5b0" providerId="ADAL" clId="{1B5C1633-BBE0-4D51-9AAE-DB0943166E77}" dt="2025-03-22T23:13:07.813" v="9386" actId="47"/>
        <pc:sldMkLst>
          <pc:docMk/>
          <pc:sldMk cId="1353232724" sldId="5297"/>
        </pc:sldMkLst>
      </pc:sldChg>
      <pc:sldChg chg="addSp delSp modSp new mod ord modClrScheme chgLayout">
        <pc:chgData name="Ward, Reagan" userId="27291eb4-8241-4961-9e69-8c66e34cc5b0" providerId="ADAL" clId="{1B5C1633-BBE0-4D51-9AAE-DB0943166E77}" dt="2025-04-02T14:45:01.243" v="39857" actId="20577"/>
        <pc:sldMkLst>
          <pc:docMk/>
          <pc:sldMk cId="2252497244" sldId="5298"/>
        </pc:sldMkLst>
        <pc:spChg chg="mod ord">
          <ac:chgData name="Ward, Reagan" userId="27291eb4-8241-4961-9e69-8c66e34cc5b0" providerId="ADAL" clId="{1B5C1633-BBE0-4D51-9AAE-DB0943166E77}" dt="2025-03-22T23:12:51.920" v="9369" actId="20577"/>
          <ac:spMkLst>
            <pc:docMk/>
            <pc:sldMk cId="2252497244" sldId="5298"/>
            <ac:spMk id="2" creationId="{1411321F-2B08-D042-2907-431B0CA82716}"/>
          </ac:spMkLst>
        </pc:spChg>
        <pc:spChg chg="add mod">
          <ac:chgData name="Ward, Reagan" userId="27291eb4-8241-4961-9e69-8c66e34cc5b0" providerId="ADAL" clId="{1B5C1633-BBE0-4D51-9AAE-DB0943166E77}" dt="2025-04-01T04:04:52.047" v="20626" actId="1076"/>
          <ac:spMkLst>
            <pc:docMk/>
            <pc:sldMk cId="2252497244" sldId="5298"/>
            <ac:spMk id="3" creationId="{4746DC11-D0AF-6144-9794-880FC9AF26AA}"/>
          </ac:spMkLst>
        </pc:spChg>
        <pc:spChg chg="mod ord">
          <ac:chgData name="Ward, Reagan" userId="27291eb4-8241-4961-9e69-8c66e34cc5b0" providerId="ADAL" clId="{1B5C1633-BBE0-4D51-9AAE-DB0943166E77}" dt="2025-04-02T03:40:20.774" v="39245" actId="13244"/>
          <ac:spMkLst>
            <pc:docMk/>
            <pc:sldMk cId="2252497244" sldId="5298"/>
            <ac:spMk id="4" creationId="{4CEA49C8-11C4-08CE-FA73-F8D65CDA4875}"/>
          </ac:spMkLst>
        </pc:spChg>
        <pc:spChg chg="add mod ord">
          <ac:chgData name="Ward, Reagan" userId="27291eb4-8241-4961-9e69-8c66e34cc5b0" providerId="ADAL" clId="{1B5C1633-BBE0-4D51-9AAE-DB0943166E77}" dt="2025-04-01T04:05:08.200" v="20632" actId="27636"/>
          <ac:spMkLst>
            <pc:docMk/>
            <pc:sldMk cId="2252497244" sldId="5298"/>
            <ac:spMk id="5" creationId="{1E9FB3BA-F4EA-D9B5-8965-806E6AD07917}"/>
          </ac:spMkLst>
        </pc:spChg>
        <pc:spChg chg="add mod ord">
          <ac:chgData name="Ward, Reagan" userId="27291eb4-8241-4961-9e69-8c66e34cc5b0" providerId="ADAL" clId="{1B5C1633-BBE0-4D51-9AAE-DB0943166E77}" dt="2025-04-02T04:01:27.059" v="39610" actId="14100"/>
          <ac:spMkLst>
            <pc:docMk/>
            <pc:sldMk cId="2252497244" sldId="5298"/>
            <ac:spMk id="6" creationId="{A883148F-3AF7-D74C-C51F-45ACF0E8064F}"/>
          </ac:spMkLst>
        </pc:spChg>
        <pc:spChg chg="add mod ord">
          <ac:chgData name="Ward, Reagan" userId="27291eb4-8241-4961-9e69-8c66e34cc5b0" providerId="ADAL" clId="{1B5C1633-BBE0-4D51-9AAE-DB0943166E77}" dt="2025-04-02T14:45:01.243" v="39857" actId="20577"/>
          <ac:spMkLst>
            <pc:docMk/>
            <pc:sldMk cId="2252497244" sldId="5298"/>
            <ac:spMk id="7" creationId="{4F8D225B-2A13-485E-82B6-E189FBFBDD0E}"/>
          </ac:spMkLst>
        </pc:spChg>
        <pc:spChg chg="add mod ord">
          <ac:chgData name="Ward, Reagan" userId="27291eb4-8241-4961-9e69-8c66e34cc5b0" providerId="ADAL" clId="{1B5C1633-BBE0-4D51-9AAE-DB0943166E77}" dt="2025-04-01T04:14:20.366" v="21589" actId="20577"/>
          <ac:spMkLst>
            <pc:docMk/>
            <pc:sldMk cId="2252497244" sldId="5298"/>
            <ac:spMk id="8" creationId="{FF99EE57-FC58-73B7-8868-9A0215AB751A}"/>
          </ac:spMkLst>
        </pc:spChg>
      </pc:sldChg>
      <pc:sldChg chg="addSp modSp new mod modClrScheme chgLayout">
        <pc:chgData name="Ward, Reagan" userId="27291eb4-8241-4961-9e69-8c66e34cc5b0" providerId="ADAL" clId="{1B5C1633-BBE0-4D51-9AAE-DB0943166E77}" dt="2025-04-02T03:47:26.120" v="39262" actId="20577"/>
        <pc:sldMkLst>
          <pc:docMk/>
          <pc:sldMk cId="1144905398" sldId="5299"/>
        </pc:sldMkLst>
        <pc:spChg chg="mod ord">
          <ac:chgData name="Ward, Reagan" userId="27291eb4-8241-4961-9e69-8c66e34cc5b0" providerId="ADAL" clId="{1B5C1633-BBE0-4D51-9AAE-DB0943166E77}" dt="2025-03-22T16:07:56.096" v="839" actId="700"/>
          <ac:spMkLst>
            <pc:docMk/>
            <pc:sldMk cId="1144905398" sldId="5299"/>
            <ac:spMk id="2" creationId="{F81D5C8E-773C-DA66-D711-42C66E6C86C5}"/>
          </ac:spMkLst>
        </pc:spChg>
        <pc:spChg chg="mod ord">
          <ac:chgData name="Ward, Reagan" userId="27291eb4-8241-4961-9e69-8c66e34cc5b0" providerId="ADAL" clId="{1B5C1633-BBE0-4D51-9AAE-DB0943166E77}" dt="2025-04-02T03:29:29.098" v="39031" actId="20577"/>
          <ac:spMkLst>
            <pc:docMk/>
            <pc:sldMk cId="1144905398" sldId="5299"/>
            <ac:spMk id="3" creationId="{90926F15-F9D8-D3FE-96FB-03BF3968B396}"/>
          </ac:spMkLst>
        </pc:spChg>
        <pc:spChg chg="mod ord">
          <ac:chgData name="Ward, Reagan" userId="27291eb4-8241-4961-9e69-8c66e34cc5b0" providerId="ADAL" clId="{1B5C1633-BBE0-4D51-9AAE-DB0943166E77}" dt="2025-03-22T16:07:56.096" v="839" actId="700"/>
          <ac:spMkLst>
            <pc:docMk/>
            <pc:sldMk cId="1144905398" sldId="5299"/>
            <ac:spMk id="4" creationId="{E480749D-7EEB-1B33-2E58-DFC4250960AE}"/>
          </ac:spMkLst>
        </pc:spChg>
        <pc:spChg chg="add mod ord">
          <ac:chgData name="Ward, Reagan" userId="27291eb4-8241-4961-9e69-8c66e34cc5b0" providerId="ADAL" clId="{1B5C1633-BBE0-4D51-9AAE-DB0943166E77}" dt="2025-04-02T03:47:26.120" v="39262" actId="20577"/>
          <ac:spMkLst>
            <pc:docMk/>
            <pc:sldMk cId="1144905398" sldId="5299"/>
            <ac:spMk id="5" creationId="{89F2FE34-6DE2-663E-E23E-F7412DC9FE5C}"/>
          </ac:spMkLst>
        </pc:spChg>
      </pc:sldChg>
      <pc:sldChg chg="addSp delSp modSp new mod modClrScheme chgLayout">
        <pc:chgData name="Ward, Reagan" userId="27291eb4-8241-4961-9e69-8c66e34cc5b0" providerId="ADAL" clId="{1B5C1633-BBE0-4D51-9AAE-DB0943166E77}" dt="2025-03-22T22:45:31.201" v="8700" actId="20577"/>
        <pc:sldMkLst>
          <pc:docMk/>
          <pc:sldMk cId="3205876742" sldId="5300"/>
        </pc:sldMkLst>
        <pc:spChg chg="mod ord">
          <ac:chgData name="Ward, Reagan" userId="27291eb4-8241-4961-9e69-8c66e34cc5b0" providerId="ADAL" clId="{1B5C1633-BBE0-4D51-9AAE-DB0943166E77}" dt="2025-03-22T22:45:27.926" v="8681" actId="700"/>
          <ac:spMkLst>
            <pc:docMk/>
            <pc:sldMk cId="3205876742" sldId="5300"/>
            <ac:spMk id="3" creationId="{DCDBAACB-6DF7-D2B9-0FAA-833099D8BF77}"/>
          </ac:spMkLst>
        </pc:spChg>
        <pc:spChg chg="add mod ord">
          <ac:chgData name="Ward, Reagan" userId="27291eb4-8241-4961-9e69-8c66e34cc5b0" providerId="ADAL" clId="{1B5C1633-BBE0-4D51-9AAE-DB0943166E77}" dt="2025-03-22T22:45:31.201" v="8700" actId="20577"/>
          <ac:spMkLst>
            <pc:docMk/>
            <pc:sldMk cId="3205876742" sldId="5300"/>
            <ac:spMk id="4" creationId="{A0798BE0-D01A-5910-5A89-895B96FFE6FD}"/>
          </ac:spMkLst>
        </pc:spChg>
      </pc:sldChg>
      <pc:sldChg chg="addSp delSp modSp new mod modClrScheme chgLayout">
        <pc:chgData name="Ward, Reagan" userId="27291eb4-8241-4961-9e69-8c66e34cc5b0" providerId="ADAL" clId="{1B5C1633-BBE0-4D51-9AAE-DB0943166E77}" dt="2025-03-22T22:46:47.230" v="8724" actId="20577"/>
        <pc:sldMkLst>
          <pc:docMk/>
          <pc:sldMk cId="1343034594" sldId="5301"/>
        </pc:sldMkLst>
        <pc:spChg chg="mod ord">
          <ac:chgData name="Ward, Reagan" userId="27291eb4-8241-4961-9e69-8c66e34cc5b0" providerId="ADAL" clId="{1B5C1633-BBE0-4D51-9AAE-DB0943166E77}" dt="2025-03-22T22:46:44.257" v="8709" actId="700"/>
          <ac:spMkLst>
            <pc:docMk/>
            <pc:sldMk cId="1343034594" sldId="5301"/>
            <ac:spMk id="4" creationId="{FFE2B4B7-FEED-71EC-093D-56D29F83E2FF}"/>
          </ac:spMkLst>
        </pc:spChg>
        <pc:spChg chg="add mod ord">
          <ac:chgData name="Ward, Reagan" userId="27291eb4-8241-4961-9e69-8c66e34cc5b0" providerId="ADAL" clId="{1B5C1633-BBE0-4D51-9AAE-DB0943166E77}" dt="2025-03-22T22:46:47.230" v="8724" actId="20577"/>
          <ac:spMkLst>
            <pc:docMk/>
            <pc:sldMk cId="1343034594" sldId="5301"/>
            <ac:spMk id="5" creationId="{C66E797E-6AD0-1EF9-05BE-BEBE2736920F}"/>
          </ac:spMkLst>
        </pc:spChg>
      </pc:sldChg>
      <pc:sldChg chg="addSp delSp modSp new mod modClrScheme chgLayout">
        <pc:chgData name="Ward, Reagan" userId="27291eb4-8241-4961-9e69-8c66e34cc5b0" providerId="ADAL" clId="{1B5C1633-BBE0-4D51-9AAE-DB0943166E77}" dt="2025-03-23T21:44:23.991" v="10781" actId="1076"/>
        <pc:sldMkLst>
          <pc:docMk/>
          <pc:sldMk cId="2653237243" sldId="5302"/>
        </pc:sldMkLst>
        <pc:spChg chg="mod ord">
          <ac:chgData name="Ward, Reagan" userId="27291eb4-8241-4961-9e69-8c66e34cc5b0" providerId="ADAL" clId="{1B5C1633-BBE0-4D51-9AAE-DB0943166E77}" dt="2025-03-22T22:47:40.844" v="8730" actId="700"/>
          <ac:spMkLst>
            <pc:docMk/>
            <pc:sldMk cId="2653237243" sldId="5302"/>
            <ac:spMk id="3" creationId="{E0020DD6-C168-0C2F-7E20-4A803CB99B11}"/>
          </ac:spMkLst>
        </pc:spChg>
        <pc:spChg chg="add mod ord">
          <ac:chgData name="Ward, Reagan" userId="27291eb4-8241-4961-9e69-8c66e34cc5b0" providerId="ADAL" clId="{1B5C1633-BBE0-4D51-9AAE-DB0943166E77}" dt="2025-03-23T21:33:34.132" v="10520" actId="20577"/>
          <ac:spMkLst>
            <pc:docMk/>
            <pc:sldMk cId="2653237243" sldId="5302"/>
            <ac:spMk id="8" creationId="{F12CE437-FC80-914E-D62A-ABD40C9AC0FD}"/>
          </ac:spMkLst>
        </pc:spChg>
        <pc:spChg chg="add mod">
          <ac:chgData name="Ward, Reagan" userId="27291eb4-8241-4961-9e69-8c66e34cc5b0" providerId="ADAL" clId="{1B5C1633-BBE0-4D51-9AAE-DB0943166E77}" dt="2025-03-23T21:44:13.789" v="10778" actId="1076"/>
          <ac:spMkLst>
            <pc:docMk/>
            <pc:sldMk cId="2653237243" sldId="5302"/>
            <ac:spMk id="17" creationId="{AF6FEF13-A101-512F-9A7B-05CD136EE3EE}"/>
          </ac:spMkLst>
        </pc:spChg>
        <pc:spChg chg="add mod">
          <ac:chgData name="Ward, Reagan" userId="27291eb4-8241-4961-9e69-8c66e34cc5b0" providerId="ADAL" clId="{1B5C1633-BBE0-4D51-9AAE-DB0943166E77}" dt="2025-03-23T21:44:07.424" v="10777" actId="27636"/>
          <ac:spMkLst>
            <pc:docMk/>
            <pc:sldMk cId="2653237243" sldId="5302"/>
            <ac:spMk id="19" creationId="{B0597D9D-A5B2-51F2-894A-40A0082D2214}"/>
          </ac:spMkLst>
        </pc:spChg>
        <pc:picChg chg="add mod">
          <ac:chgData name="Ward, Reagan" userId="27291eb4-8241-4961-9e69-8c66e34cc5b0" providerId="ADAL" clId="{1B5C1633-BBE0-4D51-9AAE-DB0943166E77}" dt="2025-03-23T21:41:25.782" v="10740" actId="962"/>
          <ac:picMkLst>
            <pc:docMk/>
            <pc:sldMk cId="2653237243" sldId="5302"/>
            <ac:picMk id="22" creationId="{C8EA0D3F-07C3-7C83-AC00-04F4C5B8FCC8}"/>
          </ac:picMkLst>
        </pc:picChg>
        <pc:picChg chg="add mod">
          <ac:chgData name="Ward, Reagan" userId="27291eb4-8241-4961-9e69-8c66e34cc5b0" providerId="ADAL" clId="{1B5C1633-BBE0-4D51-9AAE-DB0943166E77}" dt="2025-03-23T21:44:23.991" v="10781" actId="1076"/>
          <ac:picMkLst>
            <pc:docMk/>
            <pc:sldMk cId="2653237243" sldId="5302"/>
            <ac:picMk id="24" creationId="{1D275BEE-088B-53B8-E51E-4A6D24AC32B3}"/>
          </ac:picMkLst>
        </pc:picChg>
      </pc:sldChg>
      <pc:sldChg chg="addSp delSp modSp new mod modClrScheme chgLayout">
        <pc:chgData name="Ward, Reagan" userId="27291eb4-8241-4961-9e69-8c66e34cc5b0" providerId="ADAL" clId="{1B5C1633-BBE0-4D51-9AAE-DB0943166E77}" dt="2025-04-01T04:12:00.567" v="21468" actId="20577"/>
        <pc:sldMkLst>
          <pc:docMk/>
          <pc:sldMk cId="1481798989" sldId="5303"/>
        </pc:sldMkLst>
        <pc:spChg chg="mod ord">
          <ac:chgData name="Ward, Reagan" userId="27291eb4-8241-4961-9e69-8c66e34cc5b0" providerId="ADAL" clId="{1B5C1633-BBE0-4D51-9AAE-DB0943166E77}" dt="2025-03-22T23:13:21.220" v="9387" actId="700"/>
          <ac:spMkLst>
            <pc:docMk/>
            <pc:sldMk cId="1481798989" sldId="5303"/>
            <ac:spMk id="7" creationId="{4AA11AC2-D28D-13ED-75D4-8927228496D8}"/>
          </ac:spMkLst>
        </pc:spChg>
        <pc:spChg chg="add mod ord">
          <ac:chgData name="Ward, Reagan" userId="27291eb4-8241-4961-9e69-8c66e34cc5b0" providerId="ADAL" clId="{1B5C1633-BBE0-4D51-9AAE-DB0943166E77}" dt="2025-03-22T23:13:21.220" v="9387" actId="700"/>
          <ac:spMkLst>
            <pc:docMk/>
            <pc:sldMk cId="1481798989" sldId="5303"/>
            <ac:spMk id="8" creationId="{D7AA4289-F571-197C-1E11-DD5FEDF8C6B3}"/>
          </ac:spMkLst>
        </pc:spChg>
        <pc:spChg chg="add mod ord">
          <ac:chgData name="Ward, Reagan" userId="27291eb4-8241-4961-9e69-8c66e34cc5b0" providerId="ADAL" clId="{1B5C1633-BBE0-4D51-9AAE-DB0943166E77}" dt="2025-04-01T04:09:46.539" v="21191" actId="20577"/>
          <ac:spMkLst>
            <pc:docMk/>
            <pc:sldMk cId="1481798989" sldId="5303"/>
            <ac:spMk id="11" creationId="{05C7AC7F-834B-2986-7939-74258E04EBE7}"/>
          </ac:spMkLst>
        </pc:spChg>
        <pc:spChg chg="add mod ord">
          <ac:chgData name="Ward, Reagan" userId="27291eb4-8241-4961-9e69-8c66e34cc5b0" providerId="ADAL" clId="{1B5C1633-BBE0-4D51-9AAE-DB0943166E77}" dt="2025-04-01T04:12:00.567" v="21468" actId="20577"/>
          <ac:spMkLst>
            <pc:docMk/>
            <pc:sldMk cId="1481798989" sldId="5303"/>
            <ac:spMk id="12" creationId="{5EA35F62-4F97-8C05-1E6F-EEFCB504F3CD}"/>
          </ac:spMkLst>
        </pc:spChg>
        <pc:spChg chg="add mod ord">
          <ac:chgData name="Ward, Reagan" userId="27291eb4-8241-4961-9e69-8c66e34cc5b0" providerId="ADAL" clId="{1B5C1633-BBE0-4D51-9AAE-DB0943166E77}" dt="2025-03-22T23:13:28.438" v="9415" actId="20577"/>
          <ac:spMkLst>
            <pc:docMk/>
            <pc:sldMk cId="1481798989" sldId="5303"/>
            <ac:spMk id="13" creationId="{3FFB58D6-31EC-C327-DDEB-BF7533D14242}"/>
          </ac:spMkLst>
        </pc:spChg>
        <pc:spChg chg="add mod ord">
          <ac:chgData name="Ward, Reagan" userId="27291eb4-8241-4961-9e69-8c66e34cc5b0" providerId="ADAL" clId="{1B5C1633-BBE0-4D51-9AAE-DB0943166E77}" dt="2025-03-22T23:13:32.362" v="9432" actId="20577"/>
          <ac:spMkLst>
            <pc:docMk/>
            <pc:sldMk cId="1481798989" sldId="5303"/>
            <ac:spMk id="14" creationId="{248D964A-D999-E8BD-CE61-0EA32ECCBFB9}"/>
          </ac:spMkLst>
        </pc:spChg>
      </pc:sldChg>
      <pc:sldChg chg="addSp delSp modSp new mod modClrScheme chgLayout">
        <pc:chgData name="Ward, Reagan" userId="27291eb4-8241-4961-9e69-8c66e34cc5b0" providerId="ADAL" clId="{1B5C1633-BBE0-4D51-9AAE-DB0943166E77}" dt="2025-03-22T23:15:04.646" v="9456" actId="20577"/>
        <pc:sldMkLst>
          <pc:docMk/>
          <pc:sldMk cId="150876556" sldId="5304"/>
        </pc:sldMkLst>
        <pc:spChg chg="mod ord">
          <ac:chgData name="Ward, Reagan" userId="27291eb4-8241-4961-9e69-8c66e34cc5b0" providerId="ADAL" clId="{1B5C1633-BBE0-4D51-9AAE-DB0943166E77}" dt="2025-03-22T23:15:00.338" v="9435" actId="700"/>
          <ac:spMkLst>
            <pc:docMk/>
            <pc:sldMk cId="150876556" sldId="5304"/>
            <ac:spMk id="7" creationId="{B2446838-4538-833E-60B8-662364CEE3F9}"/>
          </ac:spMkLst>
        </pc:spChg>
        <pc:spChg chg="add mod ord">
          <ac:chgData name="Ward, Reagan" userId="27291eb4-8241-4961-9e69-8c66e34cc5b0" providerId="ADAL" clId="{1B5C1633-BBE0-4D51-9AAE-DB0943166E77}" dt="2025-03-22T23:15:04.646" v="9456" actId="20577"/>
          <ac:spMkLst>
            <pc:docMk/>
            <pc:sldMk cId="150876556" sldId="5304"/>
            <ac:spMk id="8" creationId="{1C5007D3-9BC3-4916-C519-C29FF204EB5D}"/>
          </ac:spMkLst>
        </pc:spChg>
      </pc:sldChg>
      <pc:sldChg chg="addSp delSp modSp new mod ord modClrScheme chgLayout">
        <pc:chgData name="Ward, Reagan" userId="27291eb4-8241-4961-9e69-8c66e34cc5b0" providerId="ADAL" clId="{1B5C1633-BBE0-4D51-9AAE-DB0943166E77}" dt="2025-04-01T15:53:00.782" v="26358"/>
        <pc:sldMkLst>
          <pc:docMk/>
          <pc:sldMk cId="1115852990" sldId="5305"/>
        </pc:sldMkLst>
        <pc:spChg chg="mod ord">
          <ac:chgData name="Ward, Reagan" userId="27291eb4-8241-4961-9e69-8c66e34cc5b0" providerId="ADAL" clId="{1B5C1633-BBE0-4D51-9AAE-DB0943166E77}" dt="2025-03-22T23:15:10.810" v="9458" actId="700"/>
          <ac:spMkLst>
            <pc:docMk/>
            <pc:sldMk cId="1115852990" sldId="5305"/>
            <ac:spMk id="3" creationId="{397888AD-5FB4-E5F9-721B-0B341D951642}"/>
          </ac:spMkLst>
        </pc:spChg>
        <pc:spChg chg="add mod ord">
          <ac:chgData name="Ward, Reagan" userId="27291eb4-8241-4961-9e69-8c66e34cc5b0" providerId="ADAL" clId="{1B5C1633-BBE0-4D51-9AAE-DB0943166E77}" dt="2025-03-22T23:15:15.322" v="9465" actId="20577"/>
          <ac:spMkLst>
            <pc:docMk/>
            <pc:sldMk cId="1115852990" sldId="5305"/>
            <ac:spMk id="4" creationId="{B3D54CE0-C428-435C-F769-3846FB5E4535}"/>
          </ac:spMkLst>
        </pc:spChg>
      </pc:sldChg>
      <pc:sldChg chg="modSp new mod">
        <pc:chgData name="Ward, Reagan" userId="27291eb4-8241-4961-9e69-8c66e34cc5b0" providerId="ADAL" clId="{1B5C1633-BBE0-4D51-9AAE-DB0943166E77}" dt="2025-03-22T23:15:27.344" v="9480" actId="20577"/>
        <pc:sldMkLst>
          <pc:docMk/>
          <pc:sldMk cId="1955885590" sldId="5306"/>
        </pc:sldMkLst>
        <pc:spChg chg="mod">
          <ac:chgData name="Ward, Reagan" userId="27291eb4-8241-4961-9e69-8c66e34cc5b0" providerId="ADAL" clId="{1B5C1633-BBE0-4D51-9AAE-DB0943166E77}" dt="2025-03-22T23:15:27.344" v="9480" actId="20577"/>
          <ac:spMkLst>
            <pc:docMk/>
            <pc:sldMk cId="1955885590" sldId="5306"/>
            <ac:spMk id="2" creationId="{B898557D-8E43-3221-D7BD-71450577CAE4}"/>
          </ac:spMkLst>
        </pc:spChg>
      </pc:sldChg>
      <pc:sldChg chg="modSp new mod">
        <pc:chgData name="Ward, Reagan" userId="27291eb4-8241-4961-9e69-8c66e34cc5b0" providerId="ADAL" clId="{1B5C1633-BBE0-4D51-9AAE-DB0943166E77}" dt="2025-03-22T23:15:39.194" v="9502" actId="20577"/>
        <pc:sldMkLst>
          <pc:docMk/>
          <pc:sldMk cId="2960693997" sldId="5307"/>
        </pc:sldMkLst>
        <pc:spChg chg="mod">
          <ac:chgData name="Ward, Reagan" userId="27291eb4-8241-4961-9e69-8c66e34cc5b0" providerId="ADAL" clId="{1B5C1633-BBE0-4D51-9AAE-DB0943166E77}" dt="2025-03-22T23:15:39.194" v="9502" actId="20577"/>
          <ac:spMkLst>
            <pc:docMk/>
            <pc:sldMk cId="2960693997" sldId="5307"/>
            <ac:spMk id="2" creationId="{127DFEE2-82D0-D3ED-D438-C4476256655C}"/>
          </ac:spMkLst>
        </pc:spChg>
      </pc:sldChg>
      <pc:sldChg chg="modSp new mod">
        <pc:chgData name="Ward, Reagan" userId="27291eb4-8241-4961-9e69-8c66e34cc5b0" providerId="ADAL" clId="{1B5C1633-BBE0-4D51-9AAE-DB0943166E77}" dt="2025-03-22T23:15:43.781" v="9516" actId="20577"/>
        <pc:sldMkLst>
          <pc:docMk/>
          <pc:sldMk cId="2002559987" sldId="5308"/>
        </pc:sldMkLst>
        <pc:spChg chg="mod">
          <ac:chgData name="Ward, Reagan" userId="27291eb4-8241-4961-9e69-8c66e34cc5b0" providerId="ADAL" clId="{1B5C1633-BBE0-4D51-9AAE-DB0943166E77}" dt="2025-03-22T23:15:43.781" v="9516" actId="20577"/>
          <ac:spMkLst>
            <pc:docMk/>
            <pc:sldMk cId="2002559987" sldId="5308"/>
            <ac:spMk id="2" creationId="{9CE7BAED-1D9D-17FC-C121-24EC1678A877}"/>
          </ac:spMkLst>
        </pc:spChg>
      </pc:sldChg>
      <pc:sldChg chg="modSp new mod">
        <pc:chgData name="Ward, Reagan" userId="27291eb4-8241-4961-9e69-8c66e34cc5b0" providerId="ADAL" clId="{1B5C1633-BBE0-4D51-9AAE-DB0943166E77}" dt="2025-03-22T23:23:08.483" v="10067" actId="20577"/>
        <pc:sldMkLst>
          <pc:docMk/>
          <pc:sldMk cId="1437334935" sldId="5309"/>
        </pc:sldMkLst>
        <pc:spChg chg="mod">
          <ac:chgData name="Ward, Reagan" userId="27291eb4-8241-4961-9e69-8c66e34cc5b0" providerId="ADAL" clId="{1B5C1633-BBE0-4D51-9AAE-DB0943166E77}" dt="2025-03-22T23:23:08.483" v="10067" actId="20577"/>
          <ac:spMkLst>
            <pc:docMk/>
            <pc:sldMk cId="1437334935" sldId="5309"/>
            <ac:spMk id="2" creationId="{32101508-D2C4-A896-2B57-6D21DE93CF4A}"/>
          </ac:spMkLst>
        </pc:spChg>
      </pc:sldChg>
      <pc:sldChg chg="addSp delSp modSp new mod modClrScheme chgLayout">
        <pc:chgData name="Ward, Reagan" userId="27291eb4-8241-4961-9e69-8c66e34cc5b0" providerId="ADAL" clId="{1B5C1633-BBE0-4D51-9AAE-DB0943166E77}" dt="2025-03-22T23:16:07.904" v="9587" actId="20577"/>
        <pc:sldMkLst>
          <pc:docMk/>
          <pc:sldMk cId="1032111954" sldId="5310"/>
        </pc:sldMkLst>
        <pc:spChg chg="mod ord">
          <ac:chgData name="Ward, Reagan" userId="27291eb4-8241-4961-9e69-8c66e34cc5b0" providerId="ADAL" clId="{1B5C1633-BBE0-4D51-9AAE-DB0943166E77}" dt="2025-03-22T23:15:54.892" v="9537" actId="700"/>
          <ac:spMkLst>
            <pc:docMk/>
            <pc:sldMk cId="1032111954" sldId="5310"/>
            <ac:spMk id="3" creationId="{BF5BBF03-2AE4-9EB5-AD20-402E6E9C6396}"/>
          </ac:spMkLst>
        </pc:spChg>
        <pc:spChg chg="add mod ord">
          <ac:chgData name="Ward, Reagan" userId="27291eb4-8241-4961-9e69-8c66e34cc5b0" providerId="ADAL" clId="{1B5C1633-BBE0-4D51-9AAE-DB0943166E77}" dt="2025-03-22T23:16:07.904" v="9587" actId="20577"/>
          <ac:spMkLst>
            <pc:docMk/>
            <pc:sldMk cId="1032111954" sldId="5310"/>
            <ac:spMk id="4" creationId="{D1F6B230-1F3B-928A-70CB-A41CEB47C870}"/>
          </ac:spMkLst>
        </pc:spChg>
      </pc:sldChg>
      <pc:sldChg chg="addSp delSp modSp new del mod modClrScheme chgLayout">
        <pc:chgData name="Ward, Reagan" userId="27291eb4-8241-4961-9e69-8c66e34cc5b0" providerId="ADAL" clId="{1B5C1633-BBE0-4D51-9AAE-DB0943166E77}" dt="2025-04-01T21:10:06.909" v="29267" actId="47"/>
        <pc:sldMkLst>
          <pc:docMk/>
          <pc:sldMk cId="1096534637" sldId="5311"/>
        </pc:sldMkLst>
      </pc:sldChg>
      <pc:sldChg chg="addSp delSp modSp new del mod modClrScheme chgLayout">
        <pc:chgData name="Ward, Reagan" userId="27291eb4-8241-4961-9e69-8c66e34cc5b0" providerId="ADAL" clId="{1B5C1633-BBE0-4D51-9AAE-DB0943166E77}" dt="2025-04-01T21:10:06.909" v="29267" actId="47"/>
        <pc:sldMkLst>
          <pc:docMk/>
          <pc:sldMk cId="1259309521" sldId="5312"/>
        </pc:sldMkLst>
      </pc:sldChg>
      <pc:sldChg chg="addSp delSp modSp new mod modClrScheme chgLayout">
        <pc:chgData name="Ward, Reagan" userId="27291eb4-8241-4961-9e69-8c66e34cc5b0" providerId="ADAL" clId="{1B5C1633-BBE0-4D51-9AAE-DB0943166E77}" dt="2025-03-22T23:16:53.516" v="9670" actId="20577"/>
        <pc:sldMkLst>
          <pc:docMk/>
          <pc:sldMk cId="899700912" sldId="5313"/>
        </pc:sldMkLst>
        <pc:spChg chg="mod ord">
          <ac:chgData name="Ward, Reagan" userId="27291eb4-8241-4961-9e69-8c66e34cc5b0" providerId="ADAL" clId="{1B5C1633-BBE0-4D51-9AAE-DB0943166E77}" dt="2025-03-22T23:16:38.407" v="9609" actId="700"/>
          <ac:spMkLst>
            <pc:docMk/>
            <pc:sldMk cId="899700912" sldId="5313"/>
            <ac:spMk id="3" creationId="{C1DBFB85-E6AB-DBDF-D404-76200A515342}"/>
          </ac:spMkLst>
        </pc:spChg>
        <pc:spChg chg="add mod ord">
          <ac:chgData name="Ward, Reagan" userId="27291eb4-8241-4961-9e69-8c66e34cc5b0" providerId="ADAL" clId="{1B5C1633-BBE0-4D51-9AAE-DB0943166E77}" dt="2025-03-22T23:16:53.516" v="9670" actId="20577"/>
          <ac:spMkLst>
            <pc:docMk/>
            <pc:sldMk cId="899700912" sldId="5313"/>
            <ac:spMk id="4" creationId="{3EE048D1-DA0C-99B3-BE91-41E8729EFC5A}"/>
          </ac:spMkLst>
        </pc:spChg>
      </pc:sldChg>
      <pc:sldChg chg="addSp delSp modSp new mod ord modClrScheme chgLayout">
        <pc:chgData name="Ward, Reagan" userId="27291eb4-8241-4961-9e69-8c66e34cc5b0" providerId="ADAL" clId="{1B5C1633-BBE0-4D51-9AAE-DB0943166E77}" dt="2025-03-22T23:24:25.836" v="10092"/>
        <pc:sldMkLst>
          <pc:docMk/>
          <pc:sldMk cId="2377413263" sldId="5314"/>
        </pc:sldMkLst>
        <pc:spChg chg="mod ord">
          <ac:chgData name="Ward, Reagan" userId="27291eb4-8241-4961-9e69-8c66e34cc5b0" providerId="ADAL" clId="{1B5C1633-BBE0-4D51-9AAE-DB0943166E77}" dt="2025-03-22T23:17:00.501" v="9672" actId="700"/>
          <ac:spMkLst>
            <pc:docMk/>
            <pc:sldMk cId="2377413263" sldId="5314"/>
            <ac:spMk id="3" creationId="{32969763-A5CA-007A-A329-F56B240F3189}"/>
          </ac:spMkLst>
        </pc:spChg>
        <pc:spChg chg="add mod ord">
          <ac:chgData name="Ward, Reagan" userId="27291eb4-8241-4961-9e69-8c66e34cc5b0" providerId="ADAL" clId="{1B5C1633-BBE0-4D51-9AAE-DB0943166E77}" dt="2025-03-22T23:17:05.824" v="9705" actId="20577"/>
          <ac:spMkLst>
            <pc:docMk/>
            <pc:sldMk cId="2377413263" sldId="5314"/>
            <ac:spMk id="4" creationId="{AC3FB464-3D7E-FBD2-867C-1147B7A69A60}"/>
          </ac:spMkLst>
        </pc:spChg>
      </pc:sldChg>
      <pc:sldChg chg="modSp new mod ord">
        <pc:chgData name="Ward, Reagan" userId="27291eb4-8241-4961-9e69-8c66e34cc5b0" providerId="ADAL" clId="{1B5C1633-BBE0-4D51-9AAE-DB0943166E77}" dt="2025-04-01T21:14:30.623" v="29473" actId="20577"/>
        <pc:sldMkLst>
          <pc:docMk/>
          <pc:sldMk cId="3955987449" sldId="5315"/>
        </pc:sldMkLst>
        <pc:spChg chg="mod">
          <ac:chgData name="Ward, Reagan" userId="27291eb4-8241-4961-9e69-8c66e34cc5b0" providerId="ADAL" clId="{1B5C1633-BBE0-4D51-9AAE-DB0943166E77}" dt="2025-04-01T21:14:30.623" v="29473" actId="20577"/>
          <ac:spMkLst>
            <pc:docMk/>
            <pc:sldMk cId="3955987449" sldId="5315"/>
            <ac:spMk id="2" creationId="{591CC3FD-0BDB-159D-AF4F-DE55C0A6030C}"/>
          </ac:spMkLst>
        </pc:spChg>
      </pc:sldChg>
      <pc:sldChg chg="modSp new del mod">
        <pc:chgData name="Ward, Reagan" userId="27291eb4-8241-4961-9e69-8c66e34cc5b0" providerId="ADAL" clId="{1B5C1633-BBE0-4D51-9AAE-DB0943166E77}" dt="2025-04-01T21:15:36.048" v="29483" actId="47"/>
        <pc:sldMkLst>
          <pc:docMk/>
          <pc:sldMk cId="734299648" sldId="5316"/>
        </pc:sldMkLst>
      </pc:sldChg>
      <pc:sldChg chg="addSp delSp modSp new mod modClrScheme chgLayout">
        <pc:chgData name="Ward, Reagan" userId="27291eb4-8241-4961-9e69-8c66e34cc5b0" providerId="ADAL" clId="{1B5C1633-BBE0-4D51-9AAE-DB0943166E77}" dt="2025-03-22T23:17:30.361" v="9764" actId="20577"/>
        <pc:sldMkLst>
          <pc:docMk/>
          <pc:sldMk cId="1511682130" sldId="5317"/>
        </pc:sldMkLst>
        <pc:spChg chg="mod ord">
          <ac:chgData name="Ward, Reagan" userId="27291eb4-8241-4961-9e69-8c66e34cc5b0" providerId="ADAL" clId="{1B5C1633-BBE0-4D51-9AAE-DB0943166E77}" dt="2025-03-22T23:17:26.930" v="9742" actId="700"/>
          <ac:spMkLst>
            <pc:docMk/>
            <pc:sldMk cId="1511682130" sldId="5317"/>
            <ac:spMk id="3" creationId="{C7DB95CA-F307-6851-D43F-F9C94B8DBFE0}"/>
          </ac:spMkLst>
        </pc:spChg>
        <pc:spChg chg="add mod ord">
          <ac:chgData name="Ward, Reagan" userId="27291eb4-8241-4961-9e69-8c66e34cc5b0" providerId="ADAL" clId="{1B5C1633-BBE0-4D51-9AAE-DB0943166E77}" dt="2025-03-22T23:17:30.361" v="9764" actId="20577"/>
          <ac:spMkLst>
            <pc:docMk/>
            <pc:sldMk cId="1511682130" sldId="5317"/>
            <ac:spMk id="4" creationId="{1C603341-6FD9-203F-C295-B9184540A858}"/>
          </ac:spMkLst>
        </pc:spChg>
      </pc:sldChg>
      <pc:sldChg chg="addSp delSp modSp new mod modClrScheme chgLayout">
        <pc:chgData name="Ward, Reagan" userId="27291eb4-8241-4961-9e69-8c66e34cc5b0" providerId="ADAL" clId="{1B5C1633-BBE0-4D51-9AAE-DB0943166E77}" dt="2025-03-22T23:17:38.414" v="9800" actId="20577"/>
        <pc:sldMkLst>
          <pc:docMk/>
          <pc:sldMk cId="2566130474" sldId="5318"/>
        </pc:sldMkLst>
        <pc:spChg chg="mod ord">
          <ac:chgData name="Ward, Reagan" userId="27291eb4-8241-4961-9e69-8c66e34cc5b0" providerId="ADAL" clId="{1B5C1633-BBE0-4D51-9AAE-DB0943166E77}" dt="2025-03-22T23:17:33.811" v="9766" actId="700"/>
          <ac:spMkLst>
            <pc:docMk/>
            <pc:sldMk cId="2566130474" sldId="5318"/>
            <ac:spMk id="3" creationId="{2020A878-6697-9D5C-EBCB-5ACBCE3DFA99}"/>
          </ac:spMkLst>
        </pc:spChg>
        <pc:spChg chg="add mod ord">
          <ac:chgData name="Ward, Reagan" userId="27291eb4-8241-4961-9e69-8c66e34cc5b0" providerId="ADAL" clId="{1B5C1633-BBE0-4D51-9AAE-DB0943166E77}" dt="2025-03-22T23:17:38.414" v="9800" actId="20577"/>
          <ac:spMkLst>
            <pc:docMk/>
            <pc:sldMk cId="2566130474" sldId="5318"/>
            <ac:spMk id="4" creationId="{3F161ED8-5E68-A24D-67C7-C27BAAFE21EA}"/>
          </ac:spMkLst>
        </pc:spChg>
      </pc:sldChg>
      <pc:sldChg chg="modSp new mod">
        <pc:chgData name="Ward, Reagan" userId="27291eb4-8241-4961-9e69-8c66e34cc5b0" providerId="ADAL" clId="{1B5C1633-BBE0-4D51-9AAE-DB0943166E77}" dt="2025-03-22T23:17:44.809" v="9820" actId="20577"/>
        <pc:sldMkLst>
          <pc:docMk/>
          <pc:sldMk cId="412147722" sldId="5319"/>
        </pc:sldMkLst>
        <pc:spChg chg="mod">
          <ac:chgData name="Ward, Reagan" userId="27291eb4-8241-4961-9e69-8c66e34cc5b0" providerId="ADAL" clId="{1B5C1633-BBE0-4D51-9AAE-DB0943166E77}" dt="2025-03-22T23:17:44.809" v="9820" actId="20577"/>
          <ac:spMkLst>
            <pc:docMk/>
            <pc:sldMk cId="412147722" sldId="5319"/>
            <ac:spMk id="2" creationId="{CFD0262E-4AA5-9535-E24E-65A5F5BD4523}"/>
          </ac:spMkLst>
        </pc:spChg>
      </pc:sldChg>
      <pc:sldChg chg="modSp new mod">
        <pc:chgData name="Ward, Reagan" userId="27291eb4-8241-4961-9e69-8c66e34cc5b0" providerId="ADAL" clId="{1B5C1633-BBE0-4D51-9AAE-DB0943166E77}" dt="2025-03-22T23:17:52.149" v="9842" actId="20577"/>
        <pc:sldMkLst>
          <pc:docMk/>
          <pc:sldMk cId="2926984947" sldId="5320"/>
        </pc:sldMkLst>
        <pc:spChg chg="mod">
          <ac:chgData name="Ward, Reagan" userId="27291eb4-8241-4961-9e69-8c66e34cc5b0" providerId="ADAL" clId="{1B5C1633-BBE0-4D51-9AAE-DB0943166E77}" dt="2025-03-22T23:17:52.149" v="9842" actId="20577"/>
          <ac:spMkLst>
            <pc:docMk/>
            <pc:sldMk cId="2926984947" sldId="5320"/>
            <ac:spMk id="2" creationId="{9B1CE292-6AFF-17C2-5F98-4981112B36C5}"/>
          </ac:spMkLst>
        </pc:spChg>
      </pc:sldChg>
      <pc:sldChg chg="modSp new mod">
        <pc:chgData name="Ward, Reagan" userId="27291eb4-8241-4961-9e69-8c66e34cc5b0" providerId="ADAL" clId="{1B5C1633-BBE0-4D51-9AAE-DB0943166E77}" dt="2025-03-22T23:18:01.984" v="9862" actId="20577"/>
        <pc:sldMkLst>
          <pc:docMk/>
          <pc:sldMk cId="4286331143" sldId="5321"/>
        </pc:sldMkLst>
        <pc:spChg chg="mod">
          <ac:chgData name="Ward, Reagan" userId="27291eb4-8241-4961-9e69-8c66e34cc5b0" providerId="ADAL" clId="{1B5C1633-BBE0-4D51-9AAE-DB0943166E77}" dt="2025-03-22T23:18:01.984" v="9862" actId="20577"/>
          <ac:spMkLst>
            <pc:docMk/>
            <pc:sldMk cId="4286331143" sldId="5321"/>
            <ac:spMk id="2" creationId="{655D0D73-DD48-1B98-C77E-07A059F7D56F}"/>
          </ac:spMkLst>
        </pc:spChg>
      </pc:sldChg>
      <pc:sldChg chg="modSp new mod">
        <pc:chgData name="Ward, Reagan" userId="27291eb4-8241-4961-9e69-8c66e34cc5b0" providerId="ADAL" clId="{1B5C1633-BBE0-4D51-9AAE-DB0943166E77}" dt="2025-03-22T23:18:07.524" v="9884" actId="20577"/>
        <pc:sldMkLst>
          <pc:docMk/>
          <pc:sldMk cId="3734689301" sldId="5322"/>
        </pc:sldMkLst>
        <pc:spChg chg="mod">
          <ac:chgData name="Ward, Reagan" userId="27291eb4-8241-4961-9e69-8c66e34cc5b0" providerId="ADAL" clId="{1B5C1633-BBE0-4D51-9AAE-DB0943166E77}" dt="2025-03-22T23:18:07.524" v="9884" actId="20577"/>
          <ac:spMkLst>
            <pc:docMk/>
            <pc:sldMk cId="3734689301" sldId="5322"/>
            <ac:spMk id="2" creationId="{D4C070DA-7967-A3EC-EBF7-A2897636C427}"/>
          </ac:spMkLst>
        </pc:spChg>
      </pc:sldChg>
      <pc:sldChg chg="modSp new mod">
        <pc:chgData name="Ward, Reagan" userId="27291eb4-8241-4961-9e69-8c66e34cc5b0" providerId="ADAL" clId="{1B5C1633-BBE0-4D51-9AAE-DB0943166E77}" dt="2025-03-22T23:18:14.608" v="9921" actId="20577"/>
        <pc:sldMkLst>
          <pc:docMk/>
          <pc:sldMk cId="1491475956" sldId="5323"/>
        </pc:sldMkLst>
        <pc:spChg chg="mod">
          <ac:chgData name="Ward, Reagan" userId="27291eb4-8241-4961-9e69-8c66e34cc5b0" providerId="ADAL" clId="{1B5C1633-BBE0-4D51-9AAE-DB0943166E77}" dt="2025-03-22T23:18:14.608" v="9921" actId="20577"/>
          <ac:spMkLst>
            <pc:docMk/>
            <pc:sldMk cId="1491475956" sldId="5323"/>
            <ac:spMk id="2" creationId="{ED07D585-2591-DDC8-6081-313EA06FB368}"/>
          </ac:spMkLst>
        </pc:spChg>
      </pc:sldChg>
      <pc:sldChg chg="addSp delSp modSp new mod modClrScheme chgLayout">
        <pc:chgData name="Ward, Reagan" userId="27291eb4-8241-4961-9e69-8c66e34cc5b0" providerId="ADAL" clId="{1B5C1633-BBE0-4D51-9AAE-DB0943166E77}" dt="2025-04-02T03:38:08.648" v="39236" actId="20577"/>
        <pc:sldMkLst>
          <pc:docMk/>
          <pc:sldMk cId="3213399" sldId="5324"/>
        </pc:sldMkLst>
        <pc:spChg chg="mod ord">
          <ac:chgData name="Ward, Reagan" userId="27291eb4-8241-4961-9e69-8c66e34cc5b0" providerId="ADAL" clId="{1B5C1633-BBE0-4D51-9AAE-DB0943166E77}" dt="2025-03-22T23:18:18.977" v="9923" actId="700"/>
          <ac:spMkLst>
            <pc:docMk/>
            <pc:sldMk cId="3213399" sldId="5324"/>
            <ac:spMk id="3" creationId="{5A9C88AA-778B-21AA-FF6D-5E0693F0AE6D}"/>
          </ac:spMkLst>
        </pc:spChg>
        <pc:spChg chg="add mod ord">
          <ac:chgData name="Ward, Reagan" userId="27291eb4-8241-4961-9e69-8c66e34cc5b0" providerId="ADAL" clId="{1B5C1633-BBE0-4D51-9AAE-DB0943166E77}" dt="2025-04-02T03:38:08.648" v="39236" actId="20577"/>
          <ac:spMkLst>
            <pc:docMk/>
            <pc:sldMk cId="3213399" sldId="5324"/>
            <ac:spMk id="4" creationId="{5E3DE0B9-3EA3-62F0-3B21-2CE1BC8825BF}"/>
          </ac:spMkLst>
        </pc:spChg>
      </pc:sldChg>
      <pc:sldChg chg="addSp delSp modSp new mod ord modClrScheme chgLayout">
        <pc:chgData name="Ward, Reagan" userId="27291eb4-8241-4961-9e69-8c66e34cc5b0" providerId="ADAL" clId="{1B5C1633-BBE0-4D51-9AAE-DB0943166E77}" dt="2025-04-02T03:40:31.872" v="39246" actId="13244"/>
        <pc:sldMkLst>
          <pc:docMk/>
          <pc:sldMk cId="3080394823" sldId="5325"/>
        </pc:sldMkLst>
        <pc:spChg chg="mod ord">
          <ac:chgData name="Ward, Reagan" userId="27291eb4-8241-4961-9e69-8c66e34cc5b0" providerId="ADAL" clId="{1B5C1633-BBE0-4D51-9AAE-DB0943166E77}" dt="2025-04-02T03:40:31.872" v="39246" actId="13244"/>
          <ac:spMkLst>
            <pc:docMk/>
            <pc:sldMk cId="3080394823" sldId="5325"/>
            <ac:spMk id="5" creationId="{FD1A78CD-8C7C-0D80-A687-DBE9AED19B74}"/>
          </ac:spMkLst>
        </pc:spChg>
        <pc:spChg chg="add mod ord">
          <ac:chgData name="Ward, Reagan" userId="27291eb4-8241-4961-9e69-8c66e34cc5b0" providerId="ADAL" clId="{1B5C1633-BBE0-4D51-9AAE-DB0943166E77}" dt="2025-04-01T04:34:32.464" v="22325" actId="20577"/>
          <ac:spMkLst>
            <pc:docMk/>
            <pc:sldMk cId="3080394823" sldId="5325"/>
            <ac:spMk id="6" creationId="{52ED0A63-6C30-6A7C-8800-E4C6EF291EFF}"/>
          </ac:spMkLst>
        </pc:spChg>
        <pc:spChg chg="add mod ord">
          <ac:chgData name="Ward, Reagan" userId="27291eb4-8241-4961-9e69-8c66e34cc5b0" providerId="ADAL" clId="{1B5C1633-BBE0-4D51-9AAE-DB0943166E77}" dt="2025-04-01T14:44:39.169" v="24868" actId="20578"/>
          <ac:spMkLst>
            <pc:docMk/>
            <pc:sldMk cId="3080394823" sldId="5325"/>
            <ac:spMk id="7" creationId="{159BAC91-8D6E-607E-2577-408E7F105DF8}"/>
          </ac:spMkLst>
        </pc:spChg>
        <pc:spChg chg="add mod ord">
          <ac:chgData name="Ward, Reagan" userId="27291eb4-8241-4961-9e69-8c66e34cc5b0" providerId="ADAL" clId="{1B5C1633-BBE0-4D51-9AAE-DB0943166E77}" dt="2025-04-01T14:44:01.765" v="24817" actId="113"/>
          <ac:spMkLst>
            <pc:docMk/>
            <pc:sldMk cId="3080394823" sldId="5325"/>
            <ac:spMk id="8" creationId="{F77D5446-DB08-65F8-4227-433698D64D43}"/>
          </ac:spMkLst>
        </pc:spChg>
        <pc:spChg chg="add del mod ord">
          <ac:chgData name="Ward, Reagan" userId="27291eb4-8241-4961-9e69-8c66e34cc5b0" providerId="ADAL" clId="{1B5C1633-BBE0-4D51-9AAE-DB0943166E77}" dt="2025-04-01T04:32:05.165" v="22289"/>
          <ac:spMkLst>
            <pc:docMk/>
            <pc:sldMk cId="3080394823" sldId="5325"/>
            <ac:spMk id="9" creationId="{57E86B55-0498-1B23-5E17-9FC57EFF4817}"/>
          </ac:spMkLst>
        </pc:spChg>
        <pc:graphicFrameChg chg="add mod modGraphic">
          <ac:chgData name="Ward, Reagan" userId="27291eb4-8241-4961-9e69-8c66e34cc5b0" providerId="ADAL" clId="{1B5C1633-BBE0-4D51-9AAE-DB0943166E77}" dt="2025-04-01T04:33:51.491" v="22308" actId="1076"/>
          <ac:graphicFrameMkLst>
            <pc:docMk/>
            <pc:sldMk cId="3080394823" sldId="5325"/>
            <ac:graphicFrameMk id="2" creationId="{F417F8B3-61FF-9F81-E7B1-CFB65BF052F3}"/>
          </ac:graphicFrameMkLst>
        </pc:graphicFrameChg>
      </pc:sldChg>
      <pc:sldChg chg="addSp delSp modSp new mod modClrScheme chgLayout">
        <pc:chgData name="Ward, Reagan" userId="27291eb4-8241-4961-9e69-8c66e34cc5b0" providerId="ADAL" clId="{1B5C1633-BBE0-4D51-9AAE-DB0943166E77}" dt="2025-04-02T14:47:41.359" v="39880" actId="20577"/>
        <pc:sldMkLst>
          <pc:docMk/>
          <pc:sldMk cId="286452990" sldId="5326"/>
        </pc:sldMkLst>
        <pc:spChg chg="add mod ord">
          <ac:chgData name="Ward, Reagan" userId="27291eb4-8241-4961-9e69-8c66e34cc5b0" providerId="ADAL" clId="{1B5C1633-BBE0-4D51-9AAE-DB0943166E77}" dt="2025-04-02T14:47:41.359" v="39880" actId="20577"/>
          <ac:spMkLst>
            <pc:docMk/>
            <pc:sldMk cId="286452990" sldId="5326"/>
            <ac:spMk id="2" creationId="{86743119-36C0-5185-1E03-24580615051D}"/>
          </ac:spMkLst>
        </pc:spChg>
        <pc:spChg chg="add mod ord">
          <ac:chgData name="Ward, Reagan" userId="27291eb4-8241-4961-9e69-8c66e34cc5b0" providerId="ADAL" clId="{1B5C1633-BBE0-4D51-9AAE-DB0943166E77}" dt="2025-04-02T03:27:24.029" v="38993" actId="27636"/>
          <ac:spMkLst>
            <pc:docMk/>
            <pc:sldMk cId="286452990" sldId="5326"/>
            <ac:spMk id="3" creationId="{3D95001F-C171-24E8-AF43-19B301FE8767}"/>
          </ac:spMkLst>
        </pc:spChg>
        <pc:spChg chg="mod ord">
          <ac:chgData name="Ward, Reagan" userId="27291eb4-8241-4961-9e69-8c66e34cc5b0" providerId="ADAL" clId="{1B5C1633-BBE0-4D51-9AAE-DB0943166E77}" dt="2025-04-01T17:47:19.493" v="27048" actId="700"/>
          <ac:spMkLst>
            <pc:docMk/>
            <pc:sldMk cId="286452990" sldId="5326"/>
            <ac:spMk id="4" creationId="{66A955F7-B661-7855-4BC7-7CB42AB738B1}"/>
          </ac:spMkLst>
        </pc:spChg>
        <pc:spChg chg="add mod ord">
          <ac:chgData name="Ward, Reagan" userId="27291eb4-8241-4961-9e69-8c66e34cc5b0" providerId="ADAL" clId="{1B5C1633-BBE0-4D51-9AAE-DB0943166E77}" dt="2025-04-01T17:47:19.493" v="27048" actId="700"/>
          <ac:spMkLst>
            <pc:docMk/>
            <pc:sldMk cId="286452990" sldId="5326"/>
            <ac:spMk id="5" creationId="{5D487AF2-E5B7-C686-4640-50DB7AFD0ECE}"/>
          </ac:spMkLst>
        </pc:spChg>
        <pc:spChg chg="add del mod ord">
          <ac:chgData name="Ward, Reagan" userId="27291eb4-8241-4961-9e69-8c66e34cc5b0" providerId="ADAL" clId="{1B5C1633-BBE0-4D51-9AAE-DB0943166E77}" dt="2025-04-01T17:47:19.493" v="27048" actId="700"/>
          <ac:spMkLst>
            <pc:docMk/>
            <pc:sldMk cId="286452990" sldId="5326"/>
            <ac:spMk id="6" creationId="{F40964A9-6458-6027-4138-BE9776ADD2ED}"/>
          </ac:spMkLst>
        </pc:spChg>
      </pc:sldChg>
      <pc:sldChg chg="addSp delSp modSp new mod ord modClrScheme chgLayout">
        <pc:chgData name="Ward, Reagan" userId="27291eb4-8241-4961-9e69-8c66e34cc5b0" providerId="ADAL" clId="{1B5C1633-BBE0-4D51-9AAE-DB0943166E77}" dt="2025-04-02T01:47:17.479" v="31898" actId="20577"/>
        <pc:sldMkLst>
          <pc:docMk/>
          <pc:sldMk cId="2319865342" sldId="5327"/>
        </pc:sldMkLst>
        <pc:spChg chg="mod ord">
          <ac:chgData name="Ward, Reagan" userId="27291eb4-8241-4961-9e69-8c66e34cc5b0" providerId="ADAL" clId="{1B5C1633-BBE0-4D51-9AAE-DB0943166E77}" dt="2025-03-22T23:31:19.097" v="10153" actId="700"/>
          <ac:spMkLst>
            <pc:docMk/>
            <pc:sldMk cId="2319865342" sldId="5327"/>
            <ac:spMk id="4" creationId="{E93FE49E-3F2F-C80C-649F-AC27755420E1}"/>
          </ac:spMkLst>
        </pc:spChg>
        <pc:spChg chg="add mod ord">
          <ac:chgData name="Ward, Reagan" userId="27291eb4-8241-4961-9e69-8c66e34cc5b0" providerId="ADAL" clId="{1B5C1633-BBE0-4D51-9AAE-DB0943166E77}" dt="2025-04-02T01:47:17.479" v="31898" actId="20577"/>
          <ac:spMkLst>
            <pc:docMk/>
            <pc:sldMk cId="2319865342" sldId="5327"/>
            <ac:spMk id="5" creationId="{ED386A1F-EA87-42AA-E028-90AB5EF56175}"/>
          </ac:spMkLst>
        </pc:spChg>
      </pc:sldChg>
      <pc:sldChg chg="addSp delSp modSp new mod ord modClrScheme chgLayout">
        <pc:chgData name="Ward, Reagan" userId="27291eb4-8241-4961-9e69-8c66e34cc5b0" providerId="ADAL" clId="{1B5C1633-BBE0-4D51-9AAE-DB0943166E77}" dt="2025-04-02T02:15:31.471" v="34454" actId="207"/>
        <pc:sldMkLst>
          <pc:docMk/>
          <pc:sldMk cId="159060028" sldId="5328"/>
        </pc:sldMkLst>
        <pc:spChg chg="add mod ord">
          <ac:chgData name="Ward, Reagan" userId="27291eb4-8241-4961-9e69-8c66e34cc5b0" providerId="ADAL" clId="{1B5C1633-BBE0-4D51-9AAE-DB0943166E77}" dt="2025-04-01T21:34:31.611" v="29495" actId="20577"/>
          <ac:spMkLst>
            <pc:docMk/>
            <pc:sldMk cId="159060028" sldId="5328"/>
            <ac:spMk id="2" creationId="{2E9E08EC-34D9-82C8-77C8-0D346E960DA5}"/>
          </ac:spMkLst>
        </pc:spChg>
        <pc:spChg chg="mod ord">
          <ac:chgData name="Ward, Reagan" userId="27291eb4-8241-4961-9e69-8c66e34cc5b0" providerId="ADAL" clId="{1B5C1633-BBE0-4D51-9AAE-DB0943166E77}" dt="2025-04-01T21:34:27.061" v="29486" actId="700"/>
          <ac:spMkLst>
            <pc:docMk/>
            <pc:sldMk cId="159060028" sldId="5328"/>
            <ac:spMk id="3" creationId="{3F862305-7BE1-532A-E22E-B85B55908007}"/>
          </ac:spMkLst>
        </pc:spChg>
        <pc:spChg chg="add del mod ord">
          <ac:chgData name="Ward, Reagan" userId="27291eb4-8241-4961-9e69-8c66e34cc5b0" providerId="ADAL" clId="{1B5C1633-BBE0-4D51-9AAE-DB0943166E77}" dt="2025-04-01T21:34:27.061" v="29486" actId="700"/>
          <ac:spMkLst>
            <pc:docMk/>
            <pc:sldMk cId="159060028" sldId="5328"/>
            <ac:spMk id="4" creationId="{6D98F0E9-3A47-0F1F-6019-0D9395326120}"/>
          </ac:spMkLst>
        </pc:spChg>
        <pc:spChg chg="add del mod ord">
          <ac:chgData name="Ward, Reagan" userId="27291eb4-8241-4961-9e69-8c66e34cc5b0" providerId="ADAL" clId="{1B5C1633-BBE0-4D51-9AAE-DB0943166E77}" dt="2025-04-01T21:34:27.061" v="29486" actId="700"/>
          <ac:spMkLst>
            <pc:docMk/>
            <pc:sldMk cId="159060028" sldId="5328"/>
            <ac:spMk id="5" creationId="{3FC6A5ED-418D-A763-68BC-760D120D9F1E}"/>
          </ac:spMkLst>
        </pc:spChg>
        <pc:spChg chg="add mod ord">
          <ac:chgData name="Ward, Reagan" userId="27291eb4-8241-4961-9e69-8c66e34cc5b0" providerId="ADAL" clId="{1B5C1633-BBE0-4D51-9AAE-DB0943166E77}" dt="2025-04-02T02:15:31.471" v="34454" actId="207"/>
          <ac:spMkLst>
            <pc:docMk/>
            <pc:sldMk cId="159060028" sldId="5328"/>
            <ac:spMk id="6" creationId="{D97238B8-948A-249B-EF41-09B912354042}"/>
          </ac:spMkLst>
        </pc:spChg>
        <pc:spChg chg="add mod ord">
          <ac:chgData name="Ward, Reagan" userId="27291eb4-8241-4961-9e69-8c66e34cc5b0" providerId="ADAL" clId="{1B5C1633-BBE0-4D51-9AAE-DB0943166E77}" dt="2025-04-02T02:14:12.873" v="34438" actId="14100"/>
          <ac:spMkLst>
            <pc:docMk/>
            <pc:sldMk cId="159060028" sldId="5328"/>
            <ac:spMk id="7" creationId="{458261BB-034B-66AF-F666-159472B78BAA}"/>
          </ac:spMkLst>
        </pc:spChg>
        <pc:spChg chg="add mod ord">
          <ac:chgData name="Ward, Reagan" userId="27291eb4-8241-4961-9e69-8c66e34cc5b0" providerId="ADAL" clId="{1B5C1633-BBE0-4D51-9AAE-DB0943166E77}" dt="2025-04-01T21:42:43.029" v="30072" actId="20577"/>
          <ac:spMkLst>
            <pc:docMk/>
            <pc:sldMk cId="159060028" sldId="5328"/>
            <ac:spMk id="8" creationId="{5085749E-BC24-87CA-66D0-9071155DD2C3}"/>
          </ac:spMkLst>
        </pc:spChg>
        <pc:spChg chg="add mod ord">
          <ac:chgData name="Ward, Reagan" userId="27291eb4-8241-4961-9e69-8c66e34cc5b0" providerId="ADAL" clId="{1B5C1633-BBE0-4D51-9AAE-DB0943166E77}" dt="2025-04-01T21:42:47.016" v="30088" actId="20577"/>
          <ac:spMkLst>
            <pc:docMk/>
            <pc:sldMk cId="159060028" sldId="5328"/>
            <ac:spMk id="9" creationId="{333D006E-BE74-A9CE-3704-17B62E96F5F1}"/>
          </ac:spMkLst>
        </pc:spChg>
      </pc:sldChg>
      <pc:sldChg chg="addSp delSp modSp new mod modClrScheme chgLayout">
        <pc:chgData name="Ward, Reagan" userId="27291eb4-8241-4961-9e69-8c66e34cc5b0" providerId="ADAL" clId="{1B5C1633-BBE0-4D51-9AAE-DB0943166E77}" dt="2025-04-02T03:57:40.605" v="39503" actId="478"/>
        <pc:sldMkLst>
          <pc:docMk/>
          <pc:sldMk cId="3750414974" sldId="5329"/>
        </pc:sldMkLst>
        <pc:spChg chg="del mod ord">
          <ac:chgData name="Ward, Reagan" userId="27291eb4-8241-4961-9e69-8c66e34cc5b0" providerId="ADAL" clId="{1B5C1633-BBE0-4D51-9AAE-DB0943166E77}" dt="2025-04-02T03:57:40.605" v="39503" actId="478"/>
          <ac:spMkLst>
            <pc:docMk/>
            <pc:sldMk cId="3750414974" sldId="5329"/>
            <ac:spMk id="3" creationId="{26F84F8D-7A09-5E28-3618-9E25A141F8A4}"/>
          </ac:spMkLst>
        </pc:spChg>
        <pc:spChg chg="add mod ord">
          <ac:chgData name="Ward, Reagan" userId="27291eb4-8241-4961-9e69-8c66e34cc5b0" providerId="ADAL" clId="{1B5C1633-BBE0-4D51-9AAE-DB0943166E77}" dt="2025-04-02T03:56:48.388" v="39495" actId="6264"/>
          <ac:spMkLst>
            <pc:docMk/>
            <pc:sldMk cId="3750414974" sldId="5329"/>
            <ac:spMk id="4" creationId="{F3D0365E-8762-0B35-E730-04BA620D19CA}"/>
          </ac:spMkLst>
        </pc:spChg>
        <pc:spChg chg="add mod ord">
          <ac:chgData name="Ward, Reagan" userId="27291eb4-8241-4961-9e69-8c66e34cc5b0" providerId="ADAL" clId="{1B5C1633-BBE0-4D51-9AAE-DB0943166E77}" dt="2025-04-02T03:57:23.258" v="39501" actId="13926"/>
          <ac:spMkLst>
            <pc:docMk/>
            <pc:sldMk cId="3750414974" sldId="5329"/>
            <ac:spMk id="7" creationId="{D3DCF319-DC20-BB21-5802-33D2E2EE6F08}"/>
          </ac:spMkLst>
        </pc:spChg>
        <pc:spChg chg="add mod">
          <ac:chgData name="Ward, Reagan" userId="27291eb4-8241-4961-9e69-8c66e34cc5b0" providerId="ADAL" clId="{1B5C1633-BBE0-4D51-9AAE-DB0943166E77}" dt="2025-04-01T04:26:18.781" v="22261" actId="1076"/>
          <ac:spMkLst>
            <pc:docMk/>
            <pc:sldMk cId="3750414974" sldId="5329"/>
            <ac:spMk id="9" creationId="{B3C57B4E-DD40-F81E-DD1F-513192DBC939}"/>
          </ac:spMkLst>
        </pc:spChg>
        <pc:spChg chg="add del mod">
          <ac:chgData name="Ward, Reagan" userId="27291eb4-8241-4961-9e69-8c66e34cc5b0" providerId="ADAL" clId="{1B5C1633-BBE0-4D51-9AAE-DB0943166E77}" dt="2025-04-02T03:56:48.388" v="39495" actId="6264"/>
          <ac:spMkLst>
            <pc:docMk/>
            <pc:sldMk cId="3750414974" sldId="5329"/>
            <ac:spMk id="11" creationId="{4D104D8E-4743-A30B-4CC8-07283D42FC4F}"/>
          </ac:spMkLst>
        </pc:spChg>
        <pc:spChg chg="add del mod">
          <ac:chgData name="Ward, Reagan" userId="27291eb4-8241-4961-9e69-8c66e34cc5b0" providerId="ADAL" clId="{1B5C1633-BBE0-4D51-9AAE-DB0943166E77}" dt="2025-04-02T03:56:48.388" v="39495" actId="6264"/>
          <ac:spMkLst>
            <pc:docMk/>
            <pc:sldMk cId="3750414974" sldId="5329"/>
            <ac:spMk id="12" creationId="{F30A8FC8-B33C-E97D-31C1-0BE493F63CBE}"/>
          </ac:spMkLst>
        </pc:spChg>
        <pc:spChg chg="add del mod">
          <ac:chgData name="Ward, Reagan" userId="27291eb4-8241-4961-9e69-8c66e34cc5b0" providerId="ADAL" clId="{1B5C1633-BBE0-4D51-9AAE-DB0943166E77}" dt="2025-04-02T03:56:48.388" v="39495" actId="6264"/>
          <ac:spMkLst>
            <pc:docMk/>
            <pc:sldMk cId="3750414974" sldId="5329"/>
            <ac:spMk id="13" creationId="{4299B130-77A2-6C57-1ABD-CA5F6E61776F}"/>
          </ac:spMkLst>
        </pc:spChg>
        <pc:picChg chg="add mod ord">
          <ac:chgData name="Ward, Reagan" userId="27291eb4-8241-4961-9e69-8c66e34cc5b0" providerId="ADAL" clId="{1B5C1633-BBE0-4D51-9AAE-DB0943166E77}" dt="2025-04-02T03:57:29.110" v="39502" actId="18653"/>
          <ac:picMkLst>
            <pc:docMk/>
            <pc:sldMk cId="3750414974" sldId="5329"/>
            <ac:picMk id="8" creationId="{864AE36A-3B87-B058-9576-3ABAF350AF17}"/>
          </ac:picMkLst>
        </pc:picChg>
      </pc:sldChg>
      <pc:sldChg chg="addSp delSp modSp new mod chgLayout">
        <pc:chgData name="Ward, Reagan" userId="27291eb4-8241-4961-9e69-8c66e34cc5b0" providerId="ADAL" clId="{1B5C1633-BBE0-4D51-9AAE-DB0943166E77}" dt="2025-04-02T14:44:43.662" v="39840" actId="255"/>
        <pc:sldMkLst>
          <pc:docMk/>
          <pc:sldMk cId="3260682331" sldId="5330"/>
        </pc:sldMkLst>
        <pc:spChg chg="mod ord">
          <ac:chgData name="Ward, Reagan" userId="27291eb4-8241-4961-9e69-8c66e34cc5b0" providerId="ADAL" clId="{1B5C1633-BBE0-4D51-9AAE-DB0943166E77}" dt="2025-04-02T14:44:43.662" v="39840" actId="255"/>
          <ac:spMkLst>
            <pc:docMk/>
            <pc:sldMk cId="3260682331" sldId="5330"/>
            <ac:spMk id="2" creationId="{718912AB-16DC-68FC-B995-CBE03B363775}"/>
          </ac:spMkLst>
        </pc:spChg>
        <pc:spChg chg="mod ord">
          <ac:chgData name="Ward, Reagan" userId="27291eb4-8241-4961-9e69-8c66e34cc5b0" providerId="ADAL" clId="{1B5C1633-BBE0-4D51-9AAE-DB0943166E77}" dt="2025-04-01T03:54:51.231" v="19155" actId="20578"/>
          <ac:spMkLst>
            <pc:docMk/>
            <pc:sldMk cId="3260682331" sldId="5330"/>
            <ac:spMk id="3" creationId="{CD148426-18E6-303F-4D4F-DCDF224591E3}"/>
          </ac:spMkLst>
        </pc:spChg>
        <pc:spChg chg="add mod">
          <ac:chgData name="Ward, Reagan" userId="27291eb4-8241-4961-9e69-8c66e34cc5b0" providerId="ADAL" clId="{1B5C1633-BBE0-4D51-9AAE-DB0943166E77}" dt="2025-04-01T04:26:23.898" v="22262"/>
          <ac:spMkLst>
            <pc:docMk/>
            <pc:sldMk cId="3260682331" sldId="5330"/>
            <ac:spMk id="10" creationId="{FAEA7B8D-E227-9510-C666-152B0870BA6A}"/>
          </ac:spMkLst>
        </pc:spChg>
        <pc:picChg chg="add mod ord">
          <ac:chgData name="Ward, Reagan" userId="27291eb4-8241-4961-9e69-8c66e34cc5b0" providerId="ADAL" clId="{1B5C1633-BBE0-4D51-9AAE-DB0943166E77}" dt="2025-04-02T03:35:21.040" v="39109" actId="962"/>
          <ac:picMkLst>
            <pc:docMk/>
            <pc:sldMk cId="3260682331" sldId="5330"/>
            <ac:picMk id="9" creationId="{EE607FC8-1F49-C624-AC0F-97B065489097}"/>
          </ac:picMkLst>
        </pc:picChg>
      </pc:sldChg>
      <pc:sldChg chg="addSp delSp modSp new mod chgLayout">
        <pc:chgData name="Ward, Reagan" userId="27291eb4-8241-4961-9e69-8c66e34cc5b0" providerId="ADAL" clId="{1B5C1633-BBE0-4D51-9AAE-DB0943166E77}" dt="2025-04-02T14:44:48.937" v="39845" actId="20577"/>
        <pc:sldMkLst>
          <pc:docMk/>
          <pc:sldMk cId="669256808" sldId="5331"/>
        </pc:sldMkLst>
        <pc:spChg chg="mod ord">
          <ac:chgData name="Ward, Reagan" userId="27291eb4-8241-4961-9e69-8c66e34cc5b0" providerId="ADAL" clId="{1B5C1633-BBE0-4D51-9AAE-DB0943166E77}" dt="2025-04-02T14:44:48.937" v="39845" actId="20577"/>
          <ac:spMkLst>
            <pc:docMk/>
            <pc:sldMk cId="669256808" sldId="5331"/>
            <ac:spMk id="2" creationId="{9C5CD839-F8F4-7DF0-5B7C-FF4EA7700BC9}"/>
          </ac:spMkLst>
        </pc:spChg>
        <pc:spChg chg="mod ord">
          <ac:chgData name="Ward, Reagan" userId="27291eb4-8241-4961-9e69-8c66e34cc5b0" providerId="ADAL" clId="{1B5C1633-BBE0-4D51-9AAE-DB0943166E77}" dt="2025-04-02T04:00:49.451" v="39529" actId="207"/>
          <ac:spMkLst>
            <pc:docMk/>
            <pc:sldMk cId="669256808" sldId="5331"/>
            <ac:spMk id="3" creationId="{8BEDCD78-3823-CDA8-568C-1099B3427754}"/>
          </ac:spMkLst>
        </pc:spChg>
        <pc:spChg chg="add del mod">
          <ac:chgData name="Ward, Reagan" userId="27291eb4-8241-4961-9e69-8c66e34cc5b0" providerId="ADAL" clId="{1B5C1633-BBE0-4D51-9AAE-DB0943166E77}" dt="2025-04-02T03:58:54.742" v="39506" actId="6264"/>
          <ac:spMkLst>
            <pc:docMk/>
            <pc:sldMk cId="669256808" sldId="5331"/>
            <ac:spMk id="7" creationId="{B25E28EA-2C8E-0B46-3854-1003ED08139C}"/>
          </ac:spMkLst>
        </pc:spChg>
        <pc:spChg chg="add del mod">
          <ac:chgData name="Ward, Reagan" userId="27291eb4-8241-4961-9e69-8c66e34cc5b0" providerId="ADAL" clId="{1B5C1633-BBE0-4D51-9AAE-DB0943166E77}" dt="2025-04-02T03:58:54.742" v="39506" actId="6264"/>
          <ac:spMkLst>
            <pc:docMk/>
            <pc:sldMk cId="669256808" sldId="5331"/>
            <ac:spMk id="8" creationId="{3E5A35A1-6D4E-D367-E0F2-5476CF5F5449}"/>
          </ac:spMkLst>
        </pc:spChg>
        <pc:spChg chg="add del mod">
          <ac:chgData name="Ward, Reagan" userId="27291eb4-8241-4961-9e69-8c66e34cc5b0" providerId="ADAL" clId="{1B5C1633-BBE0-4D51-9AAE-DB0943166E77}" dt="2025-04-02T03:58:54.742" v="39506" actId="6264"/>
          <ac:spMkLst>
            <pc:docMk/>
            <pc:sldMk cId="669256808" sldId="5331"/>
            <ac:spMk id="9" creationId="{6FB7684A-B5CB-26F0-E481-612BCC7B9434}"/>
          </ac:spMkLst>
        </pc:spChg>
        <pc:picChg chg="add mod ord">
          <ac:chgData name="Ward, Reagan" userId="27291eb4-8241-4961-9e69-8c66e34cc5b0" providerId="ADAL" clId="{1B5C1633-BBE0-4D51-9AAE-DB0943166E77}" dt="2025-04-02T04:00:04.608" v="39526" actId="18653"/>
          <ac:picMkLst>
            <pc:docMk/>
            <pc:sldMk cId="669256808" sldId="5331"/>
            <ac:picMk id="6" creationId="{787E9859-C7D7-2FCF-6719-D9FAE3CBC61D}"/>
          </ac:picMkLst>
        </pc:picChg>
      </pc:sldChg>
      <pc:sldChg chg="addSp delSp modSp new mod">
        <pc:chgData name="Ward, Reagan" userId="27291eb4-8241-4961-9e69-8c66e34cc5b0" providerId="ADAL" clId="{1B5C1633-BBE0-4D51-9AAE-DB0943166E77}" dt="2025-04-02T14:44:53.035" v="39851" actId="20577"/>
        <pc:sldMkLst>
          <pc:docMk/>
          <pc:sldMk cId="1773545148" sldId="5332"/>
        </pc:sldMkLst>
        <pc:spChg chg="mod">
          <ac:chgData name="Ward, Reagan" userId="27291eb4-8241-4961-9e69-8c66e34cc5b0" providerId="ADAL" clId="{1B5C1633-BBE0-4D51-9AAE-DB0943166E77}" dt="2025-04-02T14:44:53.035" v="39851" actId="20577"/>
          <ac:spMkLst>
            <pc:docMk/>
            <pc:sldMk cId="1773545148" sldId="5332"/>
            <ac:spMk id="2" creationId="{DC3C08E8-23D7-DD6E-7B60-512F2E68ECB6}"/>
          </ac:spMkLst>
        </pc:spChg>
        <pc:spChg chg="mod">
          <ac:chgData name="Ward, Reagan" userId="27291eb4-8241-4961-9e69-8c66e34cc5b0" providerId="ADAL" clId="{1B5C1633-BBE0-4D51-9AAE-DB0943166E77}" dt="2025-04-01T03:40:05.453" v="17708" actId="20577"/>
          <ac:spMkLst>
            <pc:docMk/>
            <pc:sldMk cId="1773545148" sldId="5332"/>
            <ac:spMk id="3" creationId="{C780B3AA-C7D8-B6AB-68B1-A20397060DD2}"/>
          </ac:spMkLst>
        </pc:spChg>
        <pc:spChg chg="del">
          <ac:chgData name="Ward, Reagan" userId="27291eb4-8241-4961-9e69-8c66e34cc5b0" providerId="ADAL" clId="{1B5C1633-BBE0-4D51-9AAE-DB0943166E77}" dt="2025-04-01T03:28:39.457" v="17453" actId="22"/>
          <ac:spMkLst>
            <pc:docMk/>
            <pc:sldMk cId="1773545148" sldId="5332"/>
            <ac:spMk id="4" creationId="{B4C93E74-613B-44D9-AA81-ABB332148536}"/>
          </ac:spMkLst>
        </pc:spChg>
        <pc:picChg chg="add mod ord">
          <ac:chgData name="Ward, Reagan" userId="27291eb4-8241-4961-9e69-8c66e34cc5b0" providerId="ADAL" clId="{1B5C1633-BBE0-4D51-9AAE-DB0943166E77}" dt="2025-04-02T03:35:23.599" v="39111" actId="962"/>
          <ac:picMkLst>
            <pc:docMk/>
            <pc:sldMk cId="1773545148" sldId="5332"/>
            <ac:picMk id="6" creationId="{70BE462D-76A8-A495-2F80-3A6BC7865CF6}"/>
          </ac:picMkLst>
        </pc:picChg>
      </pc:sldChg>
      <pc:sldChg chg="addSp delSp modSp new mod modClrScheme chgLayout">
        <pc:chgData name="Ward, Reagan" userId="27291eb4-8241-4961-9e69-8c66e34cc5b0" providerId="ADAL" clId="{1B5C1633-BBE0-4D51-9AAE-DB0943166E77}" dt="2025-04-01T03:53:20.446" v="18887" actId="20577"/>
        <pc:sldMkLst>
          <pc:docMk/>
          <pc:sldMk cId="1889103695" sldId="5333"/>
        </pc:sldMkLst>
        <pc:spChg chg="mod ord">
          <ac:chgData name="Ward, Reagan" userId="27291eb4-8241-4961-9e69-8c66e34cc5b0" providerId="ADAL" clId="{1B5C1633-BBE0-4D51-9AAE-DB0943166E77}" dt="2025-03-31T22:00:45.296" v="16071" actId="700"/>
          <ac:spMkLst>
            <pc:docMk/>
            <pc:sldMk cId="1889103695" sldId="5333"/>
            <ac:spMk id="2" creationId="{8C1D34D6-97F1-8557-9DCE-418BDA649C05}"/>
          </ac:spMkLst>
        </pc:spChg>
        <pc:spChg chg="mod ord">
          <ac:chgData name="Ward, Reagan" userId="27291eb4-8241-4961-9e69-8c66e34cc5b0" providerId="ADAL" clId="{1B5C1633-BBE0-4D51-9AAE-DB0943166E77}" dt="2025-04-01T03:53:20.446" v="18887" actId="20577"/>
          <ac:spMkLst>
            <pc:docMk/>
            <pc:sldMk cId="1889103695" sldId="5333"/>
            <ac:spMk id="3" creationId="{E5640DF9-5C7F-D2D0-9588-69BE514A3693}"/>
          </ac:spMkLst>
        </pc:spChg>
        <pc:spChg chg="mod ord">
          <ac:chgData name="Ward, Reagan" userId="27291eb4-8241-4961-9e69-8c66e34cc5b0" providerId="ADAL" clId="{1B5C1633-BBE0-4D51-9AAE-DB0943166E77}" dt="2025-03-31T22:00:45.296" v="16071" actId="700"/>
          <ac:spMkLst>
            <pc:docMk/>
            <pc:sldMk cId="1889103695" sldId="5333"/>
            <ac:spMk id="4" creationId="{63A4F6C8-E582-55B8-6716-90477DCB4B8D}"/>
          </ac:spMkLst>
        </pc:spChg>
        <pc:spChg chg="add mod ord">
          <ac:chgData name="Ward, Reagan" userId="27291eb4-8241-4961-9e69-8c66e34cc5b0" providerId="ADAL" clId="{1B5C1633-BBE0-4D51-9AAE-DB0943166E77}" dt="2025-03-31T22:01:22.908" v="16089" actId="27636"/>
          <ac:spMkLst>
            <pc:docMk/>
            <pc:sldMk cId="1889103695" sldId="5333"/>
            <ac:spMk id="8" creationId="{858A090A-AC39-F3C4-7E8E-37D6337377C1}"/>
          </ac:spMkLst>
        </pc:spChg>
        <pc:spChg chg="add mod ord">
          <ac:chgData name="Ward, Reagan" userId="27291eb4-8241-4961-9e69-8c66e34cc5b0" providerId="ADAL" clId="{1B5C1633-BBE0-4D51-9AAE-DB0943166E77}" dt="2025-03-31T22:02:14.077" v="16102" actId="20577"/>
          <ac:spMkLst>
            <pc:docMk/>
            <pc:sldMk cId="1889103695" sldId="5333"/>
            <ac:spMk id="9" creationId="{C0018155-45BE-4250-B649-D691B035F3EB}"/>
          </ac:spMkLst>
        </pc:spChg>
      </pc:sldChg>
      <pc:sldChg chg="addSp delSp modSp new mod ord modClrScheme modCm chgLayout">
        <pc:chgData name="Ward, Reagan" userId="27291eb4-8241-4961-9e69-8c66e34cc5b0" providerId="ADAL" clId="{1B5C1633-BBE0-4D51-9AAE-DB0943166E77}" dt="2025-04-02T03:39:13.115" v="39242" actId="3626"/>
        <pc:sldMkLst>
          <pc:docMk/>
          <pc:sldMk cId="2891646186" sldId="5334"/>
        </pc:sldMkLst>
        <pc:spChg chg="del mod ord">
          <ac:chgData name="Ward, Reagan" userId="27291eb4-8241-4961-9e69-8c66e34cc5b0" providerId="ADAL" clId="{1B5C1633-BBE0-4D51-9AAE-DB0943166E77}" dt="2025-04-01T14:15:51.400" v="22328" actId="700"/>
          <ac:spMkLst>
            <pc:docMk/>
            <pc:sldMk cId="2891646186" sldId="5334"/>
            <ac:spMk id="2" creationId="{38959E74-08DD-9970-8BF5-29DBBDB2F494}"/>
          </ac:spMkLst>
        </pc:spChg>
        <pc:spChg chg="mod ord">
          <ac:chgData name="Ward, Reagan" userId="27291eb4-8241-4961-9e69-8c66e34cc5b0" providerId="ADAL" clId="{1B5C1633-BBE0-4D51-9AAE-DB0943166E77}" dt="2025-04-01T14:35:17.346" v="23750" actId="700"/>
          <ac:spMkLst>
            <pc:docMk/>
            <pc:sldMk cId="2891646186" sldId="5334"/>
            <ac:spMk id="3" creationId="{3141B963-BC47-3960-95C2-E878BCDB00C3}"/>
          </ac:spMkLst>
        </pc:spChg>
        <pc:spChg chg="add mod ord">
          <ac:chgData name="Ward, Reagan" userId="27291eb4-8241-4961-9e69-8c66e34cc5b0" providerId="ADAL" clId="{1B5C1633-BBE0-4D51-9AAE-DB0943166E77}" dt="2025-04-01T14:35:17.346" v="23750" actId="700"/>
          <ac:spMkLst>
            <pc:docMk/>
            <pc:sldMk cId="2891646186" sldId="5334"/>
            <ac:spMk id="4" creationId="{2352BFA9-CBCC-35CF-A376-059064A8ECE7}"/>
          </ac:spMkLst>
        </pc:spChg>
        <pc:spChg chg="add mod ord">
          <ac:chgData name="Ward, Reagan" userId="27291eb4-8241-4961-9e69-8c66e34cc5b0" providerId="ADAL" clId="{1B5C1633-BBE0-4D51-9AAE-DB0943166E77}" dt="2025-04-02T03:39:13.115" v="39242" actId="3626"/>
          <ac:spMkLst>
            <pc:docMk/>
            <pc:sldMk cId="2891646186" sldId="5334"/>
            <ac:spMk id="5" creationId="{AD1FE81A-5778-0114-8E98-10C0B83F7B8D}"/>
          </ac:spMkLst>
        </pc:spChg>
        <pc:spChg chg="add del mod ord">
          <ac:chgData name="Ward, Reagan" userId="27291eb4-8241-4961-9e69-8c66e34cc5b0" providerId="ADAL" clId="{1B5C1633-BBE0-4D51-9AAE-DB0943166E77}" dt="2025-04-01T14:20:04.523" v="22787" actId="700"/>
          <ac:spMkLst>
            <pc:docMk/>
            <pc:sldMk cId="2891646186" sldId="5334"/>
            <ac:spMk id="6" creationId="{D951EFD8-ABEA-9519-2C95-A2D9B70886D5}"/>
          </ac:spMkLst>
        </pc:spChg>
        <pc:extLst>
          <p:ext xmlns:p="http://schemas.openxmlformats.org/presentationml/2006/main" uri="{D6D511B9-2390-475A-947B-AFAB55BFBCF1}">
            <pc226:cmChg xmlns:pc226="http://schemas.microsoft.com/office/powerpoint/2022/06/main/command" chg="mod">
              <pc226:chgData name="Ward, Reagan" userId="27291eb4-8241-4961-9e69-8c66e34cc5b0" providerId="ADAL" clId="{1B5C1633-BBE0-4D51-9AAE-DB0943166E77}" dt="2025-04-01T15:51:07.242" v="26355" actId="20577"/>
              <pc2:cmMkLst xmlns:pc2="http://schemas.microsoft.com/office/powerpoint/2019/9/main/command">
                <pc:docMk/>
                <pc:sldMk cId="2891646186" sldId="5334"/>
                <pc2:cmMk id="{D776B6DB-93FB-49B7-832A-3F5D3C3ED14F}"/>
              </pc2:cmMkLst>
            </pc226:cmChg>
          </p:ext>
        </pc:extLst>
      </pc:sldChg>
      <pc:sldChg chg="addSp delSp modSp new mod ord modClrScheme chgLayout">
        <pc:chgData name="Ward, Reagan" userId="27291eb4-8241-4961-9e69-8c66e34cc5b0" providerId="ADAL" clId="{1B5C1633-BBE0-4D51-9AAE-DB0943166E77}" dt="2025-04-01T15:53:00.782" v="26358"/>
        <pc:sldMkLst>
          <pc:docMk/>
          <pc:sldMk cId="1015549403" sldId="5335"/>
        </pc:sldMkLst>
        <pc:spChg chg="del mod ord">
          <ac:chgData name="Ward, Reagan" userId="27291eb4-8241-4961-9e69-8c66e34cc5b0" providerId="ADAL" clId="{1B5C1633-BBE0-4D51-9AAE-DB0943166E77}" dt="2025-04-01T14:45:05.432" v="24872" actId="700"/>
          <ac:spMkLst>
            <pc:docMk/>
            <pc:sldMk cId="1015549403" sldId="5335"/>
            <ac:spMk id="2" creationId="{9521417C-9713-D592-F2E3-D17F66323EE1}"/>
          </ac:spMkLst>
        </pc:spChg>
        <pc:spChg chg="del mod ord">
          <ac:chgData name="Ward, Reagan" userId="27291eb4-8241-4961-9e69-8c66e34cc5b0" providerId="ADAL" clId="{1B5C1633-BBE0-4D51-9AAE-DB0943166E77}" dt="2025-04-01T14:45:05.432" v="24872" actId="700"/>
          <ac:spMkLst>
            <pc:docMk/>
            <pc:sldMk cId="1015549403" sldId="5335"/>
            <ac:spMk id="3" creationId="{1517DFFA-6A0B-6B10-0080-BED22A0F89C3}"/>
          </ac:spMkLst>
        </pc:spChg>
        <pc:spChg chg="mod ord">
          <ac:chgData name="Ward, Reagan" userId="27291eb4-8241-4961-9e69-8c66e34cc5b0" providerId="ADAL" clId="{1B5C1633-BBE0-4D51-9AAE-DB0943166E77}" dt="2025-04-01T14:45:28.059" v="24898" actId="700"/>
          <ac:spMkLst>
            <pc:docMk/>
            <pc:sldMk cId="1015549403" sldId="5335"/>
            <ac:spMk id="4" creationId="{CBDB8CF1-AC4A-FA33-693B-7177009D0EBF}"/>
          </ac:spMkLst>
        </pc:spChg>
        <pc:spChg chg="add mod ord">
          <ac:chgData name="Ward, Reagan" userId="27291eb4-8241-4961-9e69-8c66e34cc5b0" providerId="ADAL" clId="{1B5C1633-BBE0-4D51-9AAE-DB0943166E77}" dt="2025-04-01T14:45:28.059" v="24898" actId="700"/>
          <ac:spMkLst>
            <pc:docMk/>
            <pc:sldMk cId="1015549403" sldId="5335"/>
            <ac:spMk id="5" creationId="{7197E447-B77A-2BA4-24E4-DDBC86A13F37}"/>
          </ac:spMkLst>
        </pc:spChg>
        <pc:spChg chg="add del mod ord">
          <ac:chgData name="Ward, Reagan" userId="27291eb4-8241-4961-9e69-8c66e34cc5b0" providerId="ADAL" clId="{1B5C1633-BBE0-4D51-9AAE-DB0943166E77}" dt="2025-04-01T14:45:28.059" v="24898" actId="700"/>
          <ac:spMkLst>
            <pc:docMk/>
            <pc:sldMk cId="1015549403" sldId="5335"/>
            <ac:spMk id="6" creationId="{76D3AC6B-BB6D-A0C8-3F1A-5EE851304226}"/>
          </ac:spMkLst>
        </pc:spChg>
        <pc:spChg chg="add del mod ord">
          <ac:chgData name="Ward, Reagan" userId="27291eb4-8241-4961-9e69-8c66e34cc5b0" providerId="ADAL" clId="{1B5C1633-BBE0-4D51-9AAE-DB0943166E77}" dt="2025-04-01T14:45:28.059" v="24898" actId="700"/>
          <ac:spMkLst>
            <pc:docMk/>
            <pc:sldMk cId="1015549403" sldId="5335"/>
            <ac:spMk id="7" creationId="{1BE95D75-D1C1-8014-EC65-D1478C309CAE}"/>
          </ac:spMkLst>
        </pc:spChg>
        <pc:spChg chg="add del mod ord">
          <ac:chgData name="Ward, Reagan" userId="27291eb4-8241-4961-9e69-8c66e34cc5b0" providerId="ADAL" clId="{1B5C1633-BBE0-4D51-9AAE-DB0943166E77}" dt="2025-04-01T14:45:28.059" v="24898" actId="700"/>
          <ac:spMkLst>
            <pc:docMk/>
            <pc:sldMk cId="1015549403" sldId="5335"/>
            <ac:spMk id="8" creationId="{17D7239C-D226-C123-7659-DB3D73CD3A11}"/>
          </ac:spMkLst>
        </pc:spChg>
        <pc:spChg chg="add mod ord">
          <ac:chgData name="Ward, Reagan" userId="27291eb4-8241-4961-9e69-8c66e34cc5b0" providerId="ADAL" clId="{1B5C1633-BBE0-4D51-9AAE-DB0943166E77}" dt="2025-04-01T14:56:13.932" v="25515" actId="20577"/>
          <ac:spMkLst>
            <pc:docMk/>
            <pc:sldMk cId="1015549403" sldId="5335"/>
            <ac:spMk id="9" creationId="{1C293EE7-A7E7-C54D-C5AE-8AEF09A07DED}"/>
          </ac:spMkLst>
        </pc:spChg>
        <pc:spChg chg="add mod ord">
          <ac:chgData name="Ward, Reagan" userId="27291eb4-8241-4961-9e69-8c66e34cc5b0" providerId="ADAL" clId="{1B5C1633-BBE0-4D51-9AAE-DB0943166E77}" dt="2025-04-01T14:48:13.044" v="25131" actId="15"/>
          <ac:spMkLst>
            <pc:docMk/>
            <pc:sldMk cId="1015549403" sldId="5335"/>
            <ac:spMk id="10" creationId="{8E2F5B7B-4FA1-10C3-712B-D4DE3126B035}"/>
          </ac:spMkLst>
        </pc:spChg>
        <pc:spChg chg="add del mod ord">
          <ac:chgData name="Ward, Reagan" userId="27291eb4-8241-4961-9e69-8c66e34cc5b0" providerId="ADAL" clId="{1B5C1633-BBE0-4D51-9AAE-DB0943166E77}" dt="2025-04-01T14:45:56.664" v="24906" actId="478"/>
          <ac:spMkLst>
            <pc:docMk/>
            <pc:sldMk cId="1015549403" sldId="5335"/>
            <ac:spMk id="11" creationId="{470B5EEE-3234-A587-DBB1-06741B533963}"/>
          </ac:spMkLst>
        </pc:spChg>
        <pc:picChg chg="add mod">
          <ac:chgData name="Ward, Reagan" userId="27291eb4-8241-4961-9e69-8c66e34cc5b0" providerId="ADAL" clId="{1B5C1633-BBE0-4D51-9AAE-DB0943166E77}" dt="2025-04-01T14:56:34.468" v="25521" actId="1076"/>
          <ac:picMkLst>
            <pc:docMk/>
            <pc:sldMk cId="1015549403" sldId="5335"/>
            <ac:picMk id="12" creationId="{8739D776-5B80-5F93-B76A-2A384E5FDE46}"/>
          </ac:picMkLst>
        </pc:picChg>
        <pc:picChg chg="add mod">
          <ac:chgData name="Ward, Reagan" userId="27291eb4-8241-4961-9e69-8c66e34cc5b0" providerId="ADAL" clId="{1B5C1633-BBE0-4D51-9AAE-DB0943166E77}" dt="2025-04-01T14:56:26.156" v="25519" actId="962"/>
          <ac:picMkLst>
            <pc:docMk/>
            <pc:sldMk cId="1015549403" sldId="5335"/>
            <ac:picMk id="13" creationId="{2410AC28-2FD2-6BF3-0E3C-3BA73385C8F7}"/>
          </ac:picMkLst>
        </pc:picChg>
        <pc:picChg chg="add mod">
          <ac:chgData name="Ward, Reagan" userId="27291eb4-8241-4961-9e69-8c66e34cc5b0" providerId="ADAL" clId="{1B5C1633-BBE0-4D51-9AAE-DB0943166E77}" dt="2025-04-01T14:56:24.156" v="25518" actId="962"/>
          <ac:picMkLst>
            <pc:docMk/>
            <pc:sldMk cId="1015549403" sldId="5335"/>
            <ac:picMk id="15" creationId="{4CF8A03B-C81D-8BB7-3626-A763FB7AD7BF}"/>
          </ac:picMkLst>
        </pc:picChg>
      </pc:sldChg>
      <pc:sldChg chg="addSp delSp modSp new mod ord modClrScheme chgLayout">
        <pc:chgData name="Ward, Reagan" userId="27291eb4-8241-4961-9e69-8c66e34cc5b0" providerId="ADAL" clId="{1B5C1633-BBE0-4D51-9AAE-DB0943166E77}" dt="2025-04-01T15:53:00.782" v="26358"/>
        <pc:sldMkLst>
          <pc:docMk/>
          <pc:sldMk cId="2741348948" sldId="5336"/>
        </pc:sldMkLst>
        <pc:spChg chg="del mod ord">
          <ac:chgData name="Ward, Reagan" userId="27291eb4-8241-4961-9e69-8c66e34cc5b0" providerId="ADAL" clId="{1B5C1633-BBE0-4D51-9AAE-DB0943166E77}" dt="2025-04-01T14:58:43.013" v="25640" actId="700"/>
          <ac:spMkLst>
            <pc:docMk/>
            <pc:sldMk cId="2741348948" sldId="5336"/>
            <ac:spMk id="2" creationId="{9C7EC7D6-8BEE-5E1B-0051-08789F27BB51}"/>
          </ac:spMkLst>
        </pc:spChg>
        <pc:spChg chg="del mod ord">
          <ac:chgData name="Ward, Reagan" userId="27291eb4-8241-4961-9e69-8c66e34cc5b0" providerId="ADAL" clId="{1B5C1633-BBE0-4D51-9AAE-DB0943166E77}" dt="2025-04-01T14:58:43.013" v="25640" actId="700"/>
          <ac:spMkLst>
            <pc:docMk/>
            <pc:sldMk cId="2741348948" sldId="5336"/>
            <ac:spMk id="3" creationId="{5F35E7C5-CB35-1F17-CD8B-D4F155C86D56}"/>
          </ac:spMkLst>
        </pc:spChg>
        <pc:spChg chg="mod ord">
          <ac:chgData name="Ward, Reagan" userId="27291eb4-8241-4961-9e69-8c66e34cc5b0" providerId="ADAL" clId="{1B5C1633-BBE0-4D51-9AAE-DB0943166E77}" dt="2025-04-01T15:24:29.396" v="25690" actId="6264"/>
          <ac:spMkLst>
            <pc:docMk/>
            <pc:sldMk cId="2741348948" sldId="5336"/>
            <ac:spMk id="4" creationId="{D74FD25B-4B6A-030C-6DDA-DBEA229AD352}"/>
          </ac:spMkLst>
        </pc:spChg>
        <pc:spChg chg="add mod ord">
          <ac:chgData name="Ward, Reagan" userId="27291eb4-8241-4961-9e69-8c66e34cc5b0" providerId="ADAL" clId="{1B5C1633-BBE0-4D51-9AAE-DB0943166E77}" dt="2025-04-01T15:24:29.396" v="25690" actId="6264"/>
          <ac:spMkLst>
            <pc:docMk/>
            <pc:sldMk cId="2741348948" sldId="5336"/>
            <ac:spMk id="5" creationId="{5562195E-EC1C-6EAF-35F0-E6749CDE889D}"/>
          </ac:spMkLst>
        </pc:spChg>
        <pc:spChg chg="add mod ord">
          <ac:chgData name="Ward, Reagan" userId="27291eb4-8241-4961-9e69-8c66e34cc5b0" providerId="ADAL" clId="{1B5C1633-BBE0-4D51-9AAE-DB0943166E77}" dt="2025-04-01T15:24:38.197" v="25696" actId="27636"/>
          <ac:spMkLst>
            <pc:docMk/>
            <pc:sldMk cId="2741348948" sldId="5336"/>
            <ac:spMk id="6" creationId="{A47F56E1-C16A-0AA4-D27C-D1AB4BDD509A}"/>
          </ac:spMkLst>
        </pc:spChg>
        <pc:spChg chg="add del mod ord">
          <ac:chgData name="Ward, Reagan" userId="27291eb4-8241-4961-9e69-8c66e34cc5b0" providerId="ADAL" clId="{1B5C1633-BBE0-4D51-9AAE-DB0943166E77}" dt="2025-04-01T14:58:51.615" v="25643"/>
          <ac:spMkLst>
            <pc:docMk/>
            <pc:sldMk cId="2741348948" sldId="5336"/>
            <ac:spMk id="7" creationId="{30AE2D99-120C-CFD8-01D4-B2B4CC477A77}"/>
          </ac:spMkLst>
        </pc:spChg>
        <pc:spChg chg="add del mod">
          <ac:chgData name="Ward, Reagan" userId="27291eb4-8241-4961-9e69-8c66e34cc5b0" providerId="ADAL" clId="{1B5C1633-BBE0-4D51-9AAE-DB0943166E77}" dt="2025-04-01T14:59:18.115" v="25652" actId="6264"/>
          <ac:spMkLst>
            <pc:docMk/>
            <pc:sldMk cId="2741348948" sldId="5336"/>
            <ac:spMk id="9" creationId="{68E68593-237B-5067-1F4F-1A3440B2AAA1}"/>
          </ac:spMkLst>
        </pc:spChg>
        <pc:spChg chg="add del mod">
          <ac:chgData name="Ward, Reagan" userId="27291eb4-8241-4961-9e69-8c66e34cc5b0" providerId="ADAL" clId="{1B5C1633-BBE0-4D51-9AAE-DB0943166E77}" dt="2025-04-01T14:59:18.115" v="25652" actId="6264"/>
          <ac:spMkLst>
            <pc:docMk/>
            <pc:sldMk cId="2741348948" sldId="5336"/>
            <ac:spMk id="10" creationId="{C9DE461B-6257-167A-7040-2E19CCFA6FE0}"/>
          </ac:spMkLst>
        </pc:spChg>
        <pc:spChg chg="add del mod">
          <ac:chgData name="Ward, Reagan" userId="27291eb4-8241-4961-9e69-8c66e34cc5b0" providerId="ADAL" clId="{1B5C1633-BBE0-4D51-9AAE-DB0943166E77}" dt="2025-04-01T14:59:18.115" v="25652" actId="6264"/>
          <ac:spMkLst>
            <pc:docMk/>
            <pc:sldMk cId="2741348948" sldId="5336"/>
            <ac:spMk id="11" creationId="{719CF361-9376-C250-A01F-FB07C4E6A2C9}"/>
          </ac:spMkLst>
        </pc:spChg>
        <pc:spChg chg="add del mod">
          <ac:chgData name="Ward, Reagan" userId="27291eb4-8241-4961-9e69-8c66e34cc5b0" providerId="ADAL" clId="{1B5C1633-BBE0-4D51-9AAE-DB0943166E77}" dt="2025-04-01T14:59:18.115" v="25652" actId="6264"/>
          <ac:spMkLst>
            <pc:docMk/>
            <pc:sldMk cId="2741348948" sldId="5336"/>
            <ac:spMk id="12" creationId="{98D9804C-D368-7352-4A2E-3E77DF86D382}"/>
          </ac:spMkLst>
        </pc:spChg>
        <pc:spChg chg="add del mod">
          <ac:chgData name="Ward, Reagan" userId="27291eb4-8241-4961-9e69-8c66e34cc5b0" providerId="ADAL" clId="{1B5C1633-BBE0-4D51-9AAE-DB0943166E77}" dt="2025-04-01T15:24:29.396" v="25690" actId="6264"/>
          <ac:spMkLst>
            <pc:docMk/>
            <pc:sldMk cId="2741348948" sldId="5336"/>
            <ac:spMk id="13" creationId="{CDEAB0A1-A333-73AB-D736-CC3E198B68AC}"/>
          </ac:spMkLst>
        </pc:spChg>
        <pc:spChg chg="add del mod">
          <ac:chgData name="Ward, Reagan" userId="27291eb4-8241-4961-9e69-8c66e34cc5b0" providerId="ADAL" clId="{1B5C1633-BBE0-4D51-9AAE-DB0943166E77}" dt="2025-04-01T15:24:29.396" v="25690" actId="6264"/>
          <ac:spMkLst>
            <pc:docMk/>
            <pc:sldMk cId="2741348948" sldId="5336"/>
            <ac:spMk id="14" creationId="{A991F349-7F44-62E7-59CC-1DFEEC466094}"/>
          </ac:spMkLst>
        </pc:spChg>
        <pc:spChg chg="add del mod">
          <ac:chgData name="Ward, Reagan" userId="27291eb4-8241-4961-9e69-8c66e34cc5b0" providerId="ADAL" clId="{1B5C1633-BBE0-4D51-9AAE-DB0943166E77}" dt="2025-04-01T15:24:29.396" v="25690" actId="6264"/>
          <ac:spMkLst>
            <pc:docMk/>
            <pc:sldMk cId="2741348948" sldId="5336"/>
            <ac:spMk id="15" creationId="{EF5CF2A6-7F85-568B-4079-E9F71058FC9D}"/>
          </ac:spMkLst>
        </pc:spChg>
        <pc:spChg chg="add del mod">
          <ac:chgData name="Ward, Reagan" userId="27291eb4-8241-4961-9e69-8c66e34cc5b0" providerId="ADAL" clId="{1B5C1633-BBE0-4D51-9AAE-DB0943166E77}" dt="2025-04-01T15:24:29.396" v="25690" actId="6264"/>
          <ac:spMkLst>
            <pc:docMk/>
            <pc:sldMk cId="2741348948" sldId="5336"/>
            <ac:spMk id="16" creationId="{6E734CD3-BD76-60F7-68C2-C825D2B56825}"/>
          </ac:spMkLst>
        </pc:spChg>
        <pc:picChg chg="add mod ord">
          <ac:chgData name="Ward, Reagan" userId="27291eb4-8241-4961-9e69-8c66e34cc5b0" providerId="ADAL" clId="{1B5C1633-BBE0-4D51-9AAE-DB0943166E77}" dt="2025-04-01T15:24:41.979" v="25697" actId="1076"/>
          <ac:picMkLst>
            <pc:docMk/>
            <pc:sldMk cId="2741348948" sldId="5336"/>
            <ac:picMk id="8" creationId="{8E52F808-7693-AE70-8DE4-FEAC0AC0A0DD}"/>
          </ac:picMkLst>
        </pc:picChg>
      </pc:sldChg>
      <pc:sldChg chg="modSp add mod">
        <pc:chgData name="Ward, Reagan" userId="27291eb4-8241-4961-9e69-8c66e34cc5b0" providerId="ADAL" clId="{1B5C1633-BBE0-4D51-9AAE-DB0943166E77}" dt="2025-04-02T03:38:23.920" v="39238" actId="20577"/>
        <pc:sldMkLst>
          <pc:docMk/>
          <pc:sldMk cId="4131961169" sldId="5337"/>
        </pc:sldMkLst>
        <pc:spChg chg="mod">
          <ac:chgData name="Ward, Reagan" userId="27291eb4-8241-4961-9e69-8c66e34cc5b0" providerId="ADAL" clId="{1B5C1633-BBE0-4D51-9AAE-DB0943166E77}" dt="2025-04-02T03:38:23.920" v="39238" actId="20577"/>
          <ac:spMkLst>
            <pc:docMk/>
            <pc:sldMk cId="4131961169" sldId="5337"/>
            <ac:spMk id="2" creationId="{F729721D-A37F-2057-974C-CD3BEACD6C07}"/>
          </ac:spMkLst>
        </pc:spChg>
      </pc:sldChg>
      <pc:sldChg chg="modSp new mod">
        <pc:chgData name="Ward, Reagan" userId="27291eb4-8241-4961-9e69-8c66e34cc5b0" providerId="ADAL" clId="{1B5C1633-BBE0-4D51-9AAE-DB0943166E77}" dt="2025-04-01T15:53:22.129" v="26414" actId="20577"/>
        <pc:sldMkLst>
          <pc:docMk/>
          <pc:sldMk cId="2025592865" sldId="5338"/>
        </pc:sldMkLst>
        <pc:spChg chg="mod">
          <ac:chgData name="Ward, Reagan" userId="27291eb4-8241-4961-9e69-8c66e34cc5b0" providerId="ADAL" clId="{1B5C1633-BBE0-4D51-9AAE-DB0943166E77}" dt="2025-04-01T15:53:22.129" v="26414" actId="20577"/>
          <ac:spMkLst>
            <pc:docMk/>
            <pc:sldMk cId="2025592865" sldId="5338"/>
            <ac:spMk id="2" creationId="{36B96738-3A3F-F942-7237-879511F79DBF}"/>
          </ac:spMkLst>
        </pc:spChg>
      </pc:sldChg>
      <pc:sldChg chg="addSp delSp modSp new mod modClrScheme chgLayout">
        <pc:chgData name="Ward, Reagan" userId="27291eb4-8241-4961-9e69-8c66e34cc5b0" providerId="ADAL" clId="{1B5C1633-BBE0-4D51-9AAE-DB0943166E77}" dt="2025-04-02T04:02:49.799" v="39614" actId="20577"/>
        <pc:sldMkLst>
          <pc:docMk/>
          <pc:sldMk cId="3281727709" sldId="5339"/>
        </pc:sldMkLst>
        <pc:spChg chg="del mod ord">
          <ac:chgData name="Ward, Reagan" userId="27291eb4-8241-4961-9e69-8c66e34cc5b0" providerId="ADAL" clId="{1B5C1633-BBE0-4D51-9AAE-DB0943166E77}" dt="2025-04-01T16:11:30.473" v="26417" actId="700"/>
          <ac:spMkLst>
            <pc:docMk/>
            <pc:sldMk cId="3281727709" sldId="5339"/>
            <ac:spMk id="2" creationId="{514EFC7F-0922-3A91-1AF3-01A54F62AEAA}"/>
          </ac:spMkLst>
        </pc:spChg>
        <pc:spChg chg="mod ord">
          <ac:chgData name="Ward, Reagan" userId="27291eb4-8241-4961-9e69-8c66e34cc5b0" providerId="ADAL" clId="{1B5C1633-BBE0-4D51-9AAE-DB0943166E77}" dt="2025-04-01T16:11:30.473" v="26417" actId="700"/>
          <ac:spMkLst>
            <pc:docMk/>
            <pc:sldMk cId="3281727709" sldId="5339"/>
            <ac:spMk id="3" creationId="{06423B23-95E8-5470-ED95-F69B1F0ACEEF}"/>
          </ac:spMkLst>
        </pc:spChg>
        <pc:spChg chg="add mod ord">
          <ac:chgData name="Ward, Reagan" userId="27291eb4-8241-4961-9e69-8c66e34cc5b0" providerId="ADAL" clId="{1B5C1633-BBE0-4D51-9AAE-DB0943166E77}" dt="2025-04-02T04:02:49.799" v="39614" actId="20577"/>
          <ac:spMkLst>
            <pc:docMk/>
            <pc:sldMk cId="3281727709" sldId="5339"/>
            <ac:spMk id="4" creationId="{D8120490-F260-FA4D-993C-FEFD12D18792}"/>
          </ac:spMkLst>
        </pc:spChg>
        <pc:spChg chg="add del mod ord">
          <ac:chgData name="Ward, Reagan" userId="27291eb4-8241-4961-9e69-8c66e34cc5b0" providerId="ADAL" clId="{1B5C1633-BBE0-4D51-9AAE-DB0943166E77}" dt="2025-04-01T16:11:37.098" v="26418"/>
          <ac:spMkLst>
            <pc:docMk/>
            <pc:sldMk cId="3281727709" sldId="5339"/>
            <ac:spMk id="5" creationId="{9B7E8285-6FBD-82AD-F2D7-A63E4F00DA38}"/>
          </ac:spMkLst>
        </pc:spChg>
        <pc:spChg chg="add del mod ord">
          <ac:chgData name="Ward, Reagan" userId="27291eb4-8241-4961-9e69-8c66e34cc5b0" providerId="ADAL" clId="{1B5C1633-BBE0-4D51-9AAE-DB0943166E77}" dt="2025-04-01T16:11:42.641" v="26419"/>
          <ac:spMkLst>
            <pc:docMk/>
            <pc:sldMk cId="3281727709" sldId="5339"/>
            <ac:spMk id="6" creationId="{8A0929C6-B20E-C8E5-F6E0-0ED1FDE9C276}"/>
          </ac:spMkLst>
        </pc:spChg>
        <pc:spChg chg="add mod">
          <ac:chgData name="Ward, Reagan" userId="27291eb4-8241-4961-9e69-8c66e34cc5b0" providerId="ADAL" clId="{1B5C1633-BBE0-4D51-9AAE-DB0943166E77}" dt="2025-04-01T16:27:01.267" v="26423" actId="207"/>
          <ac:spMkLst>
            <pc:docMk/>
            <pc:sldMk cId="3281727709" sldId="5339"/>
            <ac:spMk id="8" creationId="{B055E0B4-4D7E-A8F0-F0F8-DCAA5F6204D7}"/>
          </ac:spMkLst>
        </pc:spChg>
        <pc:picChg chg="add mod">
          <ac:chgData name="Ward, Reagan" userId="27291eb4-8241-4961-9e69-8c66e34cc5b0" providerId="ADAL" clId="{1B5C1633-BBE0-4D51-9AAE-DB0943166E77}" dt="2025-04-01T16:11:37.098" v="26418"/>
          <ac:picMkLst>
            <pc:docMk/>
            <pc:sldMk cId="3281727709" sldId="5339"/>
            <ac:picMk id="7" creationId="{656BDF09-D615-0C7B-DD68-AAED60521C5C}"/>
          </ac:picMkLst>
        </pc:picChg>
      </pc:sldChg>
      <pc:sldChg chg="addSp delSp modSp new mod">
        <pc:chgData name="Ward, Reagan" userId="27291eb4-8241-4961-9e69-8c66e34cc5b0" providerId="ADAL" clId="{1B5C1633-BBE0-4D51-9AAE-DB0943166E77}" dt="2025-04-02T04:02:59.178" v="39617" actId="20577"/>
        <pc:sldMkLst>
          <pc:docMk/>
          <pc:sldMk cId="772851849" sldId="5340"/>
        </pc:sldMkLst>
        <pc:spChg chg="mod">
          <ac:chgData name="Ward, Reagan" userId="27291eb4-8241-4961-9e69-8c66e34cc5b0" providerId="ADAL" clId="{1B5C1633-BBE0-4D51-9AAE-DB0943166E77}" dt="2025-04-02T04:02:59.178" v="39617" actId="20577"/>
          <ac:spMkLst>
            <pc:docMk/>
            <pc:sldMk cId="772851849" sldId="5340"/>
            <ac:spMk id="2" creationId="{FEF379D1-F5D6-F5E0-04DB-ACAD5C9F2FCE}"/>
          </ac:spMkLst>
        </pc:spChg>
        <pc:spChg chg="del">
          <ac:chgData name="Ward, Reagan" userId="27291eb4-8241-4961-9e69-8c66e34cc5b0" providerId="ADAL" clId="{1B5C1633-BBE0-4D51-9AAE-DB0943166E77}" dt="2025-04-01T16:27:27.561" v="26427"/>
          <ac:spMkLst>
            <pc:docMk/>
            <pc:sldMk cId="772851849" sldId="5340"/>
            <ac:spMk id="3" creationId="{AEB400FC-646D-B3D1-1A99-1AE72ACA5DE9}"/>
          </ac:spMkLst>
        </pc:spChg>
        <pc:spChg chg="del">
          <ac:chgData name="Ward, Reagan" userId="27291eb4-8241-4961-9e69-8c66e34cc5b0" providerId="ADAL" clId="{1B5C1633-BBE0-4D51-9AAE-DB0943166E77}" dt="2025-04-01T16:27:36.198" v="26428"/>
          <ac:spMkLst>
            <pc:docMk/>
            <pc:sldMk cId="772851849" sldId="5340"/>
            <ac:spMk id="4" creationId="{F8F808E5-04D3-FD0C-6F61-1CF0E3B2797E}"/>
          </ac:spMkLst>
        </pc:spChg>
        <pc:spChg chg="add mod">
          <ac:chgData name="Ward, Reagan" userId="27291eb4-8241-4961-9e69-8c66e34cc5b0" providerId="ADAL" clId="{1B5C1633-BBE0-4D51-9AAE-DB0943166E77}" dt="2025-04-01T16:27:54.066" v="26435" actId="207"/>
          <ac:spMkLst>
            <pc:docMk/>
            <pc:sldMk cId="772851849" sldId="5340"/>
            <ac:spMk id="7" creationId="{11AD90EC-2C4D-9A9B-3AB2-9D1053C89217}"/>
          </ac:spMkLst>
        </pc:spChg>
        <pc:picChg chg="add mod">
          <ac:chgData name="Ward, Reagan" userId="27291eb4-8241-4961-9e69-8c66e34cc5b0" providerId="ADAL" clId="{1B5C1633-BBE0-4D51-9AAE-DB0943166E77}" dt="2025-04-01T16:27:49.597" v="26434" actId="1076"/>
          <ac:picMkLst>
            <pc:docMk/>
            <pc:sldMk cId="772851849" sldId="5340"/>
            <ac:picMk id="6" creationId="{A0C01749-DD33-113A-4F4B-87C2CB7037B8}"/>
          </ac:picMkLst>
        </pc:picChg>
      </pc:sldChg>
      <pc:sldChg chg="addSp delSp modSp new mod modClrScheme chgLayout">
        <pc:chgData name="Ward, Reagan" userId="27291eb4-8241-4961-9e69-8c66e34cc5b0" providerId="ADAL" clId="{1B5C1633-BBE0-4D51-9AAE-DB0943166E77}" dt="2025-04-02T03:40:50.904" v="39248" actId="13244"/>
        <pc:sldMkLst>
          <pc:docMk/>
          <pc:sldMk cId="597733678" sldId="5341"/>
        </pc:sldMkLst>
        <pc:spChg chg="del mod ord">
          <ac:chgData name="Ward, Reagan" userId="27291eb4-8241-4961-9e69-8c66e34cc5b0" providerId="ADAL" clId="{1B5C1633-BBE0-4D51-9AAE-DB0943166E77}" dt="2025-04-01T17:44:06.202" v="27028" actId="700"/>
          <ac:spMkLst>
            <pc:docMk/>
            <pc:sldMk cId="597733678" sldId="5341"/>
            <ac:spMk id="2" creationId="{66F0D401-21F5-01DF-C54B-6C5A7679DE7B}"/>
          </ac:spMkLst>
        </pc:spChg>
        <pc:spChg chg="del mod ord">
          <ac:chgData name="Ward, Reagan" userId="27291eb4-8241-4961-9e69-8c66e34cc5b0" providerId="ADAL" clId="{1B5C1633-BBE0-4D51-9AAE-DB0943166E77}" dt="2025-04-01T17:44:06.202" v="27028" actId="700"/>
          <ac:spMkLst>
            <pc:docMk/>
            <pc:sldMk cId="597733678" sldId="5341"/>
            <ac:spMk id="3" creationId="{E56D1F90-0310-EE2C-16AA-0E6CA16D0C4A}"/>
          </ac:spMkLst>
        </pc:spChg>
        <pc:spChg chg="mod ord">
          <ac:chgData name="Ward, Reagan" userId="27291eb4-8241-4961-9e69-8c66e34cc5b0" providerId="ADAL" clId="{1B5C1633-BBE0-4D51-9AAE-DB0943166E77}" dt="2025-04-02T03:40:42.080" v="39247" actId="13244"/>
          <ac:spMkLst>
            <pc:docMk/>
            <pc:sldMk cId="597733678" sldId="5341"/>
            <ac:spMk id="4" creationId="{1B4BF5A0-2895-52FF-C859-E491EC68F449}"/>
          </ac:spMkLst>
        </pc:spChg>
        <pc:spChg chg="add mod ord">
          <ac:chgData name="Ward, Reagan" userId="27291eb4-8241-4961-9e69-8c66e34cc5b0" providerId="ADAL" clId="{1B5C1633-BBE0-4D51-9AAE-DB0943166E77}" dt="2025-04-02T03:36:54.325" v="39161" actId="20577"/>
          <ac:spMkLst>
            <pc:docMk/>
            <pc:sldMk cId="597733678" sldId="5341"/>
            <ac:spMk id="5" creationId="{334FB9CB-C271-C541-2A38-6F78592656FE}"/>
          </ac:spMkLst>
        </pc:spChg>
        <pc:spChg chg="add del mod ord">
          <ac:chgData name="Ward, Reagan" userId="27291eb4-8241-4961-9e69-8c66e34cc5b0" providerId="ADAL" clId="{1B5C1633-BBE0-4D51-9AAE-DB0943166E77}" dt="2025-04-01T17:44:12.993" v="27029"/>
          <ac:spMkLst>
            <pc:docMk/>
            <pc:sldMk cId="597733678" sldId="5341"/>
            <ac:spMk id="6" creationId="{3BCFE5D0-CBE9-03F9-E0FD-05B25F1BC2B5}"/>
          </ac:spMkLst>
        </pc:spChg>
        <pc:spChg chg="add del mod ord">
          <ac:chgData name="Ward, Reagan" userId="27291eb4-8241-4961-9e69-8c66e34cc5b0" providerId="ADAL" clId="{1B5C1633-BBE0-4D51-9AAE-DB0943166E77}" dt="2025-04-01T17:44:25.007" v="27035" actId="478"/>
          <ac:spMkLst>
            <pc:docMk/>
            <pc:sldMk cId="597733678" sldId="5341"/>
            <ac:spMk id="7" creationId="{111583D8-A782-0E72-75EB-C466AB74A3F3}"/>
          </ac:spMkLst>
        </pc:spChg>
        <pc:spChg chg="add del mod ord">
          <ac:chgData name="Ward, Reagan" userId="27291eb4-8241-4961-9e69-8c66e34cc5b0" providerId="ADAL" clId="{1B5C1633-BBE0-4D51-9AAE-DB0943166E77}" dt="2025-04-01T17:44:25.007" v="27035" actId="478"/>
          <ac:spMkLst>
            <pc:docMk/>
            <pc:sldMk cId="597733678" sldId="5341"/>
            <ac:spMk id="8" creationId="{5162D4F2-321D-BE0D-F7ED-EAB0BB256999}"/>
          </ac:spMkLst>
        </pc:spChg>
        <pc:spChg chg="add mod">
          <ac:chgData name="Ward, Reagan" userId="27291eb4-8241-4961-9e69-8c66e34cc5b0" providerId="ADAL" clId="{1B5C1633-BBE0-4D51-9AAE-DB0943166E77}" dt="2025-04-01T17:44:21.277" v="27034" actId="27636"/>
          <ac:spMkLst>
            <pc:docMk/>
            <pc:sldMk cId="597733678" sldId="5341"/>
            <ac:spMk id="9" creationId="{DFC081CC-872D-3E42-BC55-C56BA40CA72F}"/>
          </ac:spMkLst>
        </pc:spChg>
        <pc:picChg chg="add mod">
          <ac:chgData name="Ward, Reagan" userId="27291eb4-8241-4961-9e69-8c66e34cc5b0" providerId="ADAL" clId="{1B5C1633-BBE0-4D51-9AAE-DB0943166E77}" dt="2025-04-01T17:44:43.830" v="27038" actId="1076"/>
          <ac:picMkLst>
            <pc:docMk/>
            <pc:sldMk cId="597733678" sldId="5341"/>
            <ac:picMk id="12" creationId="{8915B70E-1C8C-9C05-479F-D29206EC0519}"/>
          </ac:picMkLst>
        </pc:picChg>
        <pc:picChg chg="add mod ord">
          <ac:chgData name="Ward, Reagan" userId="27291eb4-8241-4961-9e69-8c66e34cc5b0" providerId="ADAL" clId="{1B5C1633-BBE0-4D51-9AAE-DB0943166E77}" dt="2025-04-02T03:40:50.904" v="39248" actId="13244"/>
          <ac:picMkLst>
            <pc:docMk/>
            <pc:sldMk cId="597733678" sldId="5341"/>
            <ac:picMk id="13" creationId="{AEBCFE46-C674-071B-D796-3116B54ED368}"/>
          </ac:picMkLst>
        </pc:picChg>
        <pc:picChg chg="add mod">
          <ac:chgData name="Ward, Reagan" userId="27291eb4-8241-4961-9e69-8c66e34cc5b0" providerId="ADAL" clId="{1B5C1633-BBE0-4D51-9AAE-DB0943166E77}" dt="2025-04-01T17:44:56.680" v="27045" actId="1076"/>
          <ac:picMkLst>
            <pc:docMk/>
            <pc:sldMk cId="597733678" sldId="5341"/>
            <ac:picMk id="14" creationId="{C4454235-BF7A-C227-E021-10031FF5AEC6}"/>
          </ac:picMkLst>
        </pc:picChg>
        <pc:cxnChg chg="add mod">
          <ac:chgData name="Ward, Reagan" userId="27291eb4-8241-4961-9e69-8c66e34cc5b0" providerId="ADAL" clId="{1B5C1633-BBE0-4D51-9AAE-DB0943166E77}" dt="2025-04-01T17:44:52.836" v="27043" actId="14100"/>
          <ac:cxnSpMkLst>
            <pc:docMk/>
            <pc:sldMk cId="597733678" sldId="5341"/>
            <ac:cxnSpMk id="10" creationId="{B45DACDE-D0E1-38AF-0955-BEB8B0B1333C}"/>
          </ac:cxnSpMkLst>
        </pc:cxnChg>
        <pc:cxnChg chg="add mod">
          <ac:chgData name="Ward, Reagan" userId="27291eb4-8241-4961-9e69-8c66e34cc5b0" providerId="ADAL" clId="{1B5C1633-BBE0-4D51-9AAE-DB0943166E77}" dt="2025-04-01T17:44:50.681" v="27042" actId="14100"/>
          <ac:cxnSpMkLst>
            <pc:docMk/>
            <pc:sldMk cId="597733678" sldId="5341"/>
            <ac:cxnSpMk id="11" creationId="{D5B7B941-B682-DF05-89B0-36C7E07E037E}"/>
          </ac:cxnSpMkLst>
        </pc:cxnChg>
      </pc:sldChg>
      <pc:sldChg chg="addSp delSp modSp new mod modClrScheme chgLayout">
        <pc:chgData name="Ward, Reagan" userId="27291eb4-8241-4961-9e69-8c66e34cc5b0" providerId="ADAL" clId="{1B5C1633-BBE0-4D51-9AAE-DB0943166E77}" dt="2025-04-02T04:04:13.333" v="39705" actId="15"/>
        <pc:sldMkLst>
          <pc:docMk/>
          <pc:sldMk cId="959749033" sldId="5342"/>
        </pc:sldMkLst>
        <pc:spChg chg="del mod ord">
          <ac:chgData name="Ward, Reagan" userId="27291eb4-8241-4961-9e69-8c66e34cc5b0" providerId="ADAL" clId="{1B5C1633-BBE0-4D51-9AAE-DB0943166E77}" dt="2025-04-01T20:31:03.673" v="28305" actId="700"/>
          <ac:spMkLst>
            <pc:docMk/>
            <pc:sldMk cId="959749033" sldId="5342"/>
            <ac:spMk id="2" creationId="{E2E2DFD7-9749-B2D0-EAD2-B410ABD7F297}"/>
          </ac:spMkLst>
        </pc:spChg>
        <pc:spChg chg="del mod ord">
          <ac:chgData name="Ward, Reagan" userId="27291eb4-8241-4961-9e69-8c66e34cc5b0" providerId="ADAL" clId="{1B5C1633-BBE0-4D51-9AAE-DB0943166E77}" dt="2025-04-01T20:31:03.673" v="28305" actId="700"/>
          <ac:spMkLst>
            <pc:docMk/>
            <pc:sldMk cId="959749033" sldId="5342"/>
            <ac:spMk id="3" creationId="{E07A7E56-8004-EB8F-044D-D0E57FB4E623}"/>
          </ac:spMkLst>
        </pc:spChg>
        <pc:spChg chg="del">
          <ac:chgData name="Ward, Reagan" userId="27291eb4-8241-4961-9e69-8c66e34cc5b0" providerId="ADAL" clId="{1B5C1633-BBE0-4D51-9AAE-DB0943166E77}" dt="2025-04-01T20:31:03.673" v="28305" actId="700"/>
          <ac:spMkLst>
            <pc:docMk/>
            <pc:sldMk cId="959749033" sldId="5342"/>
            <ac:spMk id="4" creationId="{7267E274-2D71-3E9C-561D-7FB382E9373F}"/>
          </ac:spMkLst>
        </pc:spChg>
        <pc:spChg chg="mod ord">
          <ac:chgData name="Ward, Reagan" userId="27291eb4-8241-4961-9e69-8c66e34cc5b0" providerId="ADAL" clId="{1B5C1633-BBE0-4D51-9AAE-DB0943166E77}" dt="2025-04-01T20:48:13.031" v="28333" actId="6264"/>
          <ac:spMkLst>
            <pc:docMk/>
            <pc:sldMk cId="959749033" sldId="5342"/>
            <ac:spMk id="5" creationId="{8CB66149-FC63-D9DD-ADBA-62943879DBF2}"/>
          </ac:spMkLst>
        </pc:spChg>
        <pc:spChg chg="add mod ord">
          <ac:chgData name="Ward, Reagan" userId="27291eb4-8241-4961-9e69-8c66e34cc5b0" providerId="ADAL" clId="{1B5C1633-BBE0-4D51-9AAE-DB0943166E77}" dt="2025-04-01T20:48:13.031" v="28333" actId="6264"/>
          <ac:spMkLst>
            <pc:docMk/>
            <pc:sldMk cId="959749033" sldId="5342"/>
            <ac:spMk id="6" creationId="{67274A22-65D1-3AB4-1979-113C91180F31}"/>
          </ac:spMkLst>
        </pc:spChg>
        <pc:spChg chg="add mod ord">
          <ac:chgData name="Ward, Reagan" userId="27291eb4-8241-4961-9e69-8c66e34cc5b0" providerId="ADAL" clId="{1B5C1633-BBE0-4D51-9AAE-DB0943166E77}" dt="2025-04-02T04:04:13.333" v="39705" actId="15"/>
          <ac:spMkLst>
            <pc:docMk/>
            <pc:sldMk cId="959749033" sldId="5342"/>
            <ac:spMk id="7" creationId="{024AAFE6-A4C6-8AC3-2723-ED9C21853660}"/>
          </ac:spMkLst>
        </pc:spChg>
        <pc:spChg chg="add del mod">
          <ac:chgData name="Ward, Reagan" userId="27291eb4-8241-4961-9e69-8c66e34cc5b0" providerId="ADAL" clId="{1B5C1633-BBE0-4D51-9AAE-DB0943166E77}" dt="2025-04-01T20:48:13.031" v="28333" actId="6264"/>
          <ac:spMkLst>
            <pc:docMk/>
            <pc:sldMk cId="959749033" sldId="5342"/>
            <ac:spMk id="8" creationId="{E55FDECA-BED2-6ADB-3EEF-198C31D33FAD}"/>
          </ac:spMkLst>
        </pc:spChg>
        <pc:spChg chg="add del mod">
          <ac:chgData name="Ward, Reagan" userId="27291eb4-8241-4961-9e69-8c66e34cc5b0" providerId="ADAL" clId="{1B5C1633-BBE0-4D51-9AAE-DB0943166E77}" dt="2025-04-01T20:48:13.031" v="28333" actId="6264"/>
          <ac:spMkLst>
            <pc:docMk/>
            <pc:sldMk cId="959749033" sldId="5342"/>
            <ac:spMk id="9" creationId="{DAAFA591-6A6D-7092-759B-451291F54A0B}"/>
          </ac:spMkLst>
        </pc:spChg>
        <pc:spChg chg="add del mod">
          <ac:chgData name="Ward, Reagan" userId="27291eb4-8241-4961-9e69-8c66e34cc5b0" providerId="ADAL" clId="{1B5C1633-BBE0-4D51-9AAE-DB0943166E77}" dt="2025-04-01T20:48:13.031" v="28333" actId="6264"/>
          <ac:spMkLst>
            <pc:docMk/>
            <pc:sldMk cId="959749033" sldId="5342"/>
            <ac:spMk id="10" creationId="{AC5BC5A6-87DB-0A54-43F8-FD11ED026423}"/>
          </ac:spMkLst>
        </pc:spChg>
      </pc:sldChg>
      <pc:sldChg chg="addSp delSp modSp new mod">
        <pc:chgData name="Ward, Reagan" userId="27291eb4-8241-4961-9e69-8c66e34cc5b0" providerId="ADAL" clId="{1B5C1633-BBE0-4D51-9AAE-DB0943166E77}" dt="2025-04-01T21:13:55.155" v="29469" actId="20577"/>
        <pc:sldMkLst>
          <pc:docMk/>
          <pc:sldMk cId="500975806" sldId="5343"/>
        </pc:sldMkLst>
        <pc:spChg chg="mod">
          <ac:chgData name="Ward, Reagan" userId="27291eb4-8241-4961-9e69-8c66e34cc5b0" providerId="ADAL" clId="{1B5C1633-BBE0-4D51-9AAE-DB0943166E77}" dt="2025-04-01T21:13:55.155" v="29469" actId="20577"/>
          <ac:spMkLst>
            <pc:docMk/>
            <pc:sldMk cId="500975806" sldId="5343"/>
            <ac:spMk id="2" creationId="{F331F91C-7777-36E9-6D0F-78B08D7C769D}"/>
          </ac:spMkLst>
        </pc:spChg>
        <pc:spChg chg="del">
          <ac:chgData name="Ward, Reagan" userId="27291eb4-8241-4961-9e69-8c66e34cc5b0" providerId="ADAL" clId="{1B5C1633-BBE0-4D51-9AAE-DB0943166E77}" dt="2025-04-01T21:12:26.026" v="29425"/>
          <ac:spMkLst>
            <pc:docMk/>
            <pc:sldMk cId="500975806" sldId="5343"/>
            <ac:spMk id="3" creationId="{64EEE9A1-A903-9F45-1890-6128F15E38C8}"/>
          </ac:spMkLst>
        </pc:spChg>
        <pc:spChg chg="del">
          <ac:chgData name="Ward, Reagan" userId="27291eb4-8241-4961-9e69-8c66e34cc5b0" providerId="ADAL" clId="{1B5C1633-BBE0-4D51-9AAE-DB0943166E77}" dt="2025-04-01T21:12:31.135" v="29427"/>
          <ac:spMkLst>
            <pc:docMk/>
            <pc:sldMk cId="500975806" sldId="5343"/>
            <ac:spMk id="4" creationId="{1E1C0CC3-743D-FC38-C6CE-13090C3FB017}"/>
          </ac:spMkLst>
        </pc:spChg>
        <pc:spChg chg="add mod">
          <ac:chgData name="Ward, Reagan" userId="27291eb4-8241-4961-9e69-8c66e34cc5b0" providerId="ADAL" clId="{1B5C1633-BBE0-4D51-9AAE-DB0943166E77}" dt="2025-04-01T21:13:33.054" v="29441" actId="13926"/>
          <ac:spMkLst>
            <pc:docMk/>
            <pc:sldMk cId="500975806" sldId="5343"/>
            <ac:spMk id="6" creationId="{587138EB-EB49-7FF0-9AE6-47556E26E8FA}"/>
          </ac:spMkLst>
        </pc:spChg>
        <pc:picChg chg="add mod">
          <ac:chgData name="Ward, Reagan" userId="27291eb4-8241-4961-9e69-8c66e34cc5b0" providerId="ADAL" clId="{1B5C1633-BBE0-4D51-9AAE-DB0943166E77}" dt="2025-04-01T21:13:10.290" v="29433" actId="1076"/>
          <ac:picMkLst>
            <pc:docMk/>
            <pc:sldMk cId="500975806" sldId="5343"/>
            <ac:picMk id="7" creationId="{53BAE449-4E8B-FFD1-4EC5-E7C4082C437E}"/>
          </ac:picMkLst>
        </pc:picChg>
      </pc:sldChg>
      <pc:sldChg chg="modSp new mod">
        <pc:chgData name="Ward, Reagan" userId="27291eb4-8241-4961-9e69-8c66e34cc5b0" providerId="ADAL" clId="{1B5C1633-BBE0-4D51-9AAE-DB0943166E77}" dt="2025-04-02T02:17:47.405" v="34481" actId="207"/>
        <pc:sldMkLst>
          <pc:docMk/>
          <pc:sldMk cId="1372741554" sldId="5344"/>
        </pc:sldMkLst>
        <pc:spChg chg="mod">
          <ac:chgData name="Ward, Reagan" userId="27291eb4-8241-4961-9e69-8c66e34cc5b0" providerId="ADAL" clId="{1B5C1633-BBE0-4D51-9AAE-DB0943166E77}" dt="2025-04-01T21:34:37.120" v="29505" actId="20577"/>
          <ac:spMkLst>
            <pc:docMk/>
            <pc:sldMk cId="1372741554" sldId="5344"/>
            <ac:spMk id="2" creationId="{D8D33313-88AC-B91F-3648-4C04E56EE526}"/>
          </ac:spMkLst>
        </pc:spChg>
        <pc:spChg chg="mod">
          <ac:chgData name="Ward, Reagan" userId="27291eb4-8241-4961-9e69-8c66e34cc5b0" providerId="ADAL" clId="{1B5C1633-BBE0-4D51-9AAE-DB0943166E77}" dt="2025-04-01T22:35:33.405" v="30948" actId="20577"/>
          <ac:spMkLst>
            <pc:docMk/>
            <pc:sldMk cId="1372741554" sldId="5344"/>
            <ac:spMk id="3" creationId="{7928C8EA-AFFF-9C68-806E-8E564F33AFAD}"/>
          </ac:spMkLst>
        </pc:spChg>
        <pc:spChg chg="mod">
          <ac:chgData name="Ward, Reagan" userId="27291eb4-8241-4961-9e69-8c66e34cc5b0" providerId="ADAL" clId="{1B5C1633-BBE0-4D51-9AAE-DB0943166E77}" dt="2025-04-02T02:16:49.621" v="34470" actId="207"/>
          <ac:spMkLst>
            <pc:docMk/>
            <pc:sldMk cId="1372741554" sldId="5344"/>
            <ac:spMk id="4" creationId="{50B88CF7-6E69-8186-6174-61BA89DD4FE6}"/>
          </ac:spMkLst>
        </pc:spChg>
        <pc:spChg chg="mod">
          <ac:chgData name="Ward, Reagan" userId="27291eb4-8241-4961-9e69-8c66e34cc5b0" providerId="ADAL" clId="{1B5C1633-BBE0-4D51-9AAE-DB0943166E77}" dt="2025-04-01T22:35:35.747" v="30952" actId="20577"/>
          <ac:spMkLst>
            <pc:docMk/>
            <pc:sldMk cId="1372741554" sldId="5344"/>
            <ac:spMk id="5" creationId="{33E5A28F-34F4-F67E-F130-740E313E8523}"/>
          </ac:spMkLst>
        </pc:spChg>
        <pc:spChg chg="mod">
          <ac:chgData name="Ward, Reagan" userId="27291eb4-8241-4961-9e69-8c66e34cc5b0" providerId="ADAL" clId="{1B5C1633-BBE0-4D51-9AAE-DB0943166E77}" dt="2025-04-02T02:17:47.405" v="34481" actId="207"/>
          <ac:spMkLst>
            <pc:docMk/>
            <pc:sldMk cId="1372741554" sldId="5344"/>
            <ac:spMk id="6" creationId="{8A682B5F-867C-DAE3-AC9E-C52EECE70263}"/>
          </ac:spMkLst>
        </pc:spChg>
      </pc:sldChg>
      <pc:sldChg chg="modSp new mod">
        <pc:chgData name="Ward, Reagan" userId="27291eb4-8241-4961-9e69-8c66e34cc5b0" providerId="ADAL" clId="{1B5C1633-BBE0-4D51-9AAE-DB0943166E77}" dt="2025-04-02T02:19:10.248" v="34498" actId="207"/>
        <pc:sldMkLst>
          <pc:docMk/>
          <pc:sldMk cId="814047346" sldId="5345"/>
        </pc:sldMkLst>
        <pc:spChg chg="mod">
          <ac:chgData name="Ward, Reagan" userId="27291eb4-8241-4961-9e69-8c66e34cc5b0" providerId="ADAL" clId="{1B5C1633-BBE0-4D51-9AAE-DB0943166E77}" dt="2025-04-01T21:34:45.560" v="29540" actId="20577"/>
          <ac:spMkLst>
            <pc:docMk/>
            <pc:sldMk cId="814047346" sldId="5345"/>
            <ac:spMk id="2" creationId="{5FF83ED2-51F8-12BC-B24D-4CCD14BD4253}"/>
          </ac:spMkLst>
        </pc:spChg>
        <pc:spChg chg="mod">
          <ac:chgData name="Ward, Reagan" userId="27291eb4-8241-4961-9e69-8c66e34cc5b0" providerId="ADAL" clId="{1B5C1633-BBE0-4D51-9AAE-DB0943166E77}" dt="2025-04-02T01:48:03.819" v="31908" actId="20577"/>
          <ac:spMkLst>
            <pc:docMk/>
            <pc:sldMk cId="814047346" sldId="5345"/>
            <ac:spMk id="3" creationId="{1637A06D-CBBC-0A7B-B9CB-D36ECB41C76B}"/>
          </ac:spMkLst>
        </pc:spChg>
        <pc:spChg chg="mod">
          <ac:chgData name="Ward, Reagan" userId="27291eb4-8241-4961-9e69-8c66e34cc5b0" providerId="ADAL" clId="{1B5C1633-BBE0-4D51-9AAE-DB0943166E77}" dt="2025-04-02T02:19:10.248" v="34498" actId="207"/>
          <ac:spMkLst>
            <pc:docMk/>
            <pc:sldMk cId="814047346" sldId="5345"/>
            <ac:spMk id="4" creationId="{D9A0AF74-F0B3-5A94-5536-A2750ACA9CEC}"/>
          </ac:spMkLst>
        </pc:spChg>
        <pc:spChg chg="mod">
          <ac:chgData name="Ward, Reagan" userId="27291eb4-8241-4961-9e69-8c66e34cc5b0" providerId="ADAL" clId="{1B5C1633-BBE0-4D51-9AAE-DB0943166E77}" dt="2025-04-02T01:48:18.888" v="31939" actId="20577"/>
          <ac:spMkLst>
            <pc:docMk/>
            <pc:sldMk cId="814047346" sldId="5345"/>
            <ac:spMk id="5" creationId="{373BB2CA-C5F1-2947-F577-F5428A6CAC13}"/>
          </ac:spMkLst>
        </pc:spChg>
        <pc:spChg chg="mod">
          <ac:chgData name="Ward, Reagan" userId="27291eb4-8241-4961-9e69-8c66e34cc5b0" providerId="ADAL" clId="{1B5C1633-BBE0-4D51-9AAE-DB0943166E77}" dt="2025-04-02T02:18:26.638" v="34485" actId="207"/>
          <ac:spMkLst>
            <pc:docMk/>
            <pc:sldMk cId="814047346" sldId="5345"/>
            <ac:spMk id="6" creationId="{F37D1D91-494A-FB65-4BE5-5095485EA4BB}"/>
          </ac:spMkLst>
        </pc:spChg>
      </pc:sldChg>
      <pc:sldChg chg="modSp new mod">
        <pc:chgData name="Ward, Reagan" userId="27291eb4-8241-4961-9e69-8c66e34cc5b0" providerId="ADAL" clId="{1B5C1633-BBE0-4D51-9AAE-DB0943166E77}" dt="2025-04-02T02:31:48.514" v="35717" actId="20577"/>
        <pc:sldMkLst>
          <pc:docMk/>
          <pc:sldMk cId="503711544" sldId="5346"/>
        </pc:sldMkLst>
        <pc:spChg chg="mod">
          <ac:chgData name="Ward, Reagan" userId="27291eb4-8241-4961-9e69-8c66e34cc5b0" providerId="ADAL" clId="{1B5C1633-BBE0-4D51-9AAE-DB0943166E77}" dt="2025-04-01T21:34:55.877" v="29576" actId="20577"/>
          <ac:spMkLst>
            <pc:docMk/>
            <pc:sldMk cId="503711544" sldId="5346"/>
            <ac:spMk id="2" creationId="{BE3A9314-5262-61F8-B697-CA4BFA9BA29E}"/>
          </ac:spMkLst>
        </pc:spChg>
        <pc:spChg chg="mod">
          <ac:chgData name="Ward, Reagan" userId="27291eb4-8241-4961-9e69-8c66e34cc5b0" providerId="ADAL" clId="{1B5C1633-BBE0-4D51-9AAE-DB0943166E77}" dt="2025-04-02T02:01:12.361" v="33270" actId="20577"/>
          <ac:spMkLst>
            <pc:docMk/>
            <pc:sldMk cId="503711544" sldId="5346"/>
            <ac:spMk id="3" creationId="{9DA4612A-0DDD-C5B5-E531-A16199988451}"/>
          </ac:spMkLst>
        </pc:spChg>
        <pc:spChg chg="mod">
          <ac:chgData name="Ward, Reagan" userId="27291eb4-8241-4961-9e69-8c66e34cc5b0" providerId="ADAL" clId="{1B5C1633-BBE0-4D51-9AAE-DB0943166E77}" dt="2025-04-02T02:24:42.837" v="34817" actId="27636"/>
          <ac:spMkLst>
            <pc:docMk/>
            <pc:sldMk cId="503711544" sldId="5346"/>
            <ac:spMk id="4" creationId="{2D4BA8CF-8442-9F75-3F59-F6602F29CA18}"/>
          </ac:spMkLst>
        </pc:spChg>
        <pc:spChg chg="mod">
          <ac:chgData name="Ward, Reagan" userId="27291eb4-8241-4961-9e69-8c66e34cc5b0" providerId="ADAL" clId="{1B5C1633-BBE0-4D51-9AAE-DB0943166E77}" dt="2025-04-02T02:01:17.478" v="33277" actId="20577"/>
          <ac:spMkLst>
            <pc:docMk/>
            <pc:sldMk cId="503711544" sldId="5346"/>
            <ac:spMk id="5" creationId="{EA4E6595-170F-0726-1357-414E0EFF10A9}"/>
          </ac:spMkLst>
        </pc:spChg>
        <pc:spChg chg="mod">
          <ac:chgData name="Ward, Reagan" userId="27291eb4-8241-4961-9e69-8c66e34cc5b0" providerId="ADAL" clId="{1B5C1633-BBE0-4D51-9AAE-DB0943166E77}" dt="2025-04-02T02:31:48.514" v="35717" actId="20577"/>
          <ac:spMkLst>
            <pc:docMk/>
            <pc:sldMk cId="503711544" sldId="5346"/>
            <ac:spMk id="6" creationId="{3BAA4887-ED74-A65E-0D5B-D0CA620F22D4}"/>
          </ac:spMkLst>
        </pc:spChg>
      </pc:sldChg>
      <pc:sldChg chg="modSp new mod">
        <pc:chgData name="Ward, Reagan" userId="27291eb4-8241-4961-9e69-8c66e34cc5b0" providerId="ADAL" clId="{1B5C1633-BBE0-4D51-9AAE-DB0943166E77}" dt="2025-04-02T02:37:15.319" v="36183" actId="27636"/>
        <pc:sldMkLst>
          <pc:docMk/>
          <pc:sldMk cId="553496613" sldId="5347"/>
        </pc:sldMkLst>
        <pc:spChg chg="mod">
          <ac:chgData name="Ward, Reagan" userId="27291eb4-8241-4961-9e69-8c66e34cc5b0" providerId="ADAL" clId="{1B5C1633-BBE0-4D51-9AAE-DB0943166E77}" dt="2025-04-01T21:35:04.256" v="29612" actId="20577"/>
          <ac:spMkLst>
            <pc:docMk/>
            <pc:sldMk cId="553496613" sldId="5347"/>
            <ac:spMk id="2" creationId="{AB4A5B14-5C2E-930C-C507-923E93D7A928}"/>
          </ac:spMkLst>
        </pc:spChg>
        <pc:spChg chg="mod">
          <ac:chgData name="Ward, Reagan" userId="27291eb4-8241-4961-9e69-8c66e34cc5b0" providerId="ADAL" clId="{1B5C1633-BBE0-4D51-9AAE-DB0943166E77}" dt="2025-04-02T02:09:47.116" v="34213" actId="20577"/>
          <ac:spMkLst>
            <pc:docMk/>
            <pc:sldMk cId="553496613" sldId="5347"/>
            <ac:spMk id="3" creationId="{8B0D3CBD-F294-780A-CD98-C668A3E393E2}"/>
          </ac:spMkLst>
        </pc:spChg>
        <pc:spChg chg="mod">
          <ac:chgData name="Ward, Reagan" userId="27291eb4-8241-4961-9e69-8c66e34cc5b0" providerId="ADAL" clId="{1B5C1633-BBE0-4D51-9AAE-DB0943166E77}" dt="2025-04-02T02:33:44.405" v="35792" actId="27636"/>
          <ac:spMkLst>
            <pc:docMk/>
            <pc:sldMk cId="553496613" sldId="5347"/>
            <ac:spMk id="4" creationId="{80630151-E55B-3F61-8F2D-0C9B692625AA}"/>
          </ac:spMkLst>
        </pc:spChg>
        <pc:spChg chg="mod">
          <ac:chgData name="Ward, Reagan" userId="27291eb4-8241-4961-9e69-8c66e34cc5b0" providerId="ADAL" clId="{1B5C1633-BBE0-4D51-9AAE-DB0943166E77}" dt="2025-04-02T02:09:52.168" v="34221" actId="20577"/>
          <ac:spMkLst>
            <pc:docMk/>
            <pc:sldMk cId="553496613" sldId="5347"/>
            <ac:spMk id="5" creationId="{4225FCFB-E91F-3AEB-7362-F60E461C95C1}"/>
          </ac:spMkLst>
        </pc:spChg>
        <pc:spChg chg="mod">
          <ac:chgData name="Ward, Reagan" userId="27291eb4-8241-4961-9e69-8c66e34cc5b0" providerId="ADAL" clId="{1B5C1633-BBE0-4D51-9AAE-DB0943166E77}" dt="2025-04-02T02:37:15.319" v="36183" actId="27636"/>
          <ac:spMkLst>
            <pc:docMk/>
            <pc:sldMk cId="553496613" sldId="5347"/>
            <ac:spMk id="6" creationId="{E9467AC1-2FC0-670E-142C-80C49C33DB75}"/>
          </ac:spMkLst>
        </pc:spChg>
      </pc:sldChg>
      <pc:sldChg chg="modSp new mod">
        <pc:chgData name="Ward, Reagan" userId="27291eb4-8241-4961-9e69-8c66e34cc5b0" providerId="ADAL" clId="{1B5C1633-BBE0-4D51-9AAE-DB0943166E77}" dt="2025-04-02T02:46:22.873" v="37027" actId="15"/>
        <pc:sldMkLst>
          <pc:docMk/>
          <pc:sldMk cId="2552460879" sldId="5348"/>
        </pc:sldMkLst>
        <pc:spChg chg="mod">
          <ac:chgData name="Ward, Reagan" userId="27291eb4-8241-4961-9e69-8c66e34cc5b0" providerId="ADAL" clId="{1B5C1633-BBE0-4D51-9AAE-DB0943166E77}" dt="2025-04-01T21:35:15.293" v="29643" actId="20577"/>
          <ac:spMkLst>
            <pc:docMk/>
            <pc:sldMk cId="2552460879" sldId="5348"/>
            <ac:spMk id="2" creationId="{2DF8D918-7B73-795C-08F5-BC81E1C75D47}"/>
          </ac:spMkLst>
        </pc:spChg>
        <pc:spChg chg="mod">
          <ac:chgData name="Ward, Reagan" userId="27291eb4-8241-4961-9e69-8c66e34cc5b0" providerId="ADAL" clId="{1B5C1633-BBE0-4D51-9AAE-DB0943166E77}" dt="2025-04-02T02:37:38.620" v="36191" actId="20577"/>
          <ac:spMkLst>
            <pc:docMk/>
            <pc:sldMk cId="2552460879" sldId="5348"/>
            <ac:spMk id="3" creationId="{3388F5B7-A494-A981-4748-15C9AA88F9F4}"/>
          </ac:spMkLst>
        </pc:spChg>
        <pc:spChg chg="mod">
          <ac:chgData name="Ward, Reagan" userId="27291eb4-8241-4961-9e69-8c66e34cc5b0" providerId="ADAL" clId="{1B5C1633-BBE0-4D51-9AAE-DB0943166E77}" dt="2025-04-02T02:43:45.632" v="36737" actId="12"/>
          <ac:spMkLst>
            <pc:docMk/>
            <pc:sldMk cId="2552460879" sldId="5348"/>
            <ac:spMk id="4" creationId="{A6CA5FFD-3C87-6205-7167-A1BF2F829B8B}"/>
          </ac:spMkLst>
        </pc:spChg>
        <pc:spChg chg="mod">
          <ac:chgData name="Ward, Reagan" userId="27291eb4-8241-4961-9e69-8c66e34cc5b0" providerId="ADAL" clId="{1B5C1633-BBE0-4D51-9AAE-DB0943166E77}" dt="2025-04-02T02:37:44.550" v="36198" actId="20577"/>
          <ac:spMkLst>
            <pc:docMk/>
            <pc:sldMk cId="2552460879" sldId="5348"/>
            <ac:spMk id="5" creationId="{01B081E8-8CFC-F002-ADC0-A91FFC698B0C}"/>
          </ac:spMkLst>
        </pc:spChg>
        <pc:spChg chg="mod">
          <ac:chgData name="Ward, Reagan" userId="27291eb4-8241-4961-9e69-8c66e34cc5b0" providerId="ADAL" clId="{1B5C1633-BBE0-4D51-9AAE-DB0943166E77}" dt="2025-04-02T02:46:22.873" v="37027" actId="15"/>
          <ac:spMkLst>
            <pc:docMk/>
            <pc:sldMk cId="2552460879" sldId="5348"/>
            <ac:spMk id="6" creationId="{F62DEA57-3705-308A-3D5F-3933A6DDEA4E}"/>
          </ac:spMkLst>
        </pc:spChg>
      </pc:sldChg>
      <pc:sldChg chg="addSp delSp modSp new mod modClrScheme chgLayout">
        <pc:chgData name="Ward, Reagan" userId="27291eb4-8241-4961-9e69-8c66e34cc5b0" providerId="ADAL" clId="{1B5C1633-BBE0-4D51-9AAE-DB0943166E77}" dt="2025-04-02T04:07:36.356" v="39784" actId="27636"/>
        <pc:sldMkLst>
          <pc:docMk/>
          <pc:sldMk cId="331125705" sldId="5349"/>
        </pc:sldMkLst>
        <pc:spChg chg="del mod ord">
          <ac:chgData name="Ward, Reagan" userId="27291eb4-8241-4961-9e69-8c66e34cc5b0" providerId="ADAL" clId="{1B5C1633-BBE0-4D51-9AAE-DB0943166E77}" dt="2025-04-02T02:50:57.523" v="37052" actId="700"/>
          <ac:spMkLst>
            <pc:docMk/>
            <pc:sldMk cId="331125705" sldId="5349"/>
            <ac:spMk id="2" creationId="{843680FD-DC8B-2F72-E7DF-B6F600227448}"/>
          </ac:spMkLst>
        </pc:spChg>
        <pc:spChg chg="del mod ord">
          <ac:chgData name="Ward, Reagan" userId="27291eb4-8241-4961-9e69-8c66e34cc5b0" providerId="ADAL" clId="{1B5C1633-BBE0-4D51-9AAE-DB0943166E77}" dt="2025-04-02T02:50:57.523" v="37052" actId="700"/>
          <ac:spMkLst>
            <pc:docMk/>
            <pc:sldMk cId="331125705" sldId="5349"/>
            <ac:spMk id="3" creationId="{0502E689-E9A4-10CB-082C-C46E1BB92233}"/>
          </ac:spMkLst>
        </pc:spChg>
        <pc:spChg chg="mod ord">
          <ac:chgData name="Ward, Reagan" userId="27291eb4-8241-4961-9e69-8c66e34cc5b0" providerId="ADAL" clId="{1B5C1633-BBE0-4D51-9AAE-DB0943166E77}" dt="2025-04-02T03:41:19.444" v="39251" actId="13244"/>
          <ac:spMkLst>
            <pc:docMk/>
            <pc:sldMk cId="331125705" sldId="5349"/>
            <ac:spMk id="4" creationId="{F7AE2B8F-5A65-C6DA-EE52-53864D5B11F3}"/>
          </ac:spMkLst>
        </pc:spChg>
        <pc:spChg chg="add mod ord">
          <ac:chgData name="Ward, Reagan" userId="27291eb4-8241-4961-9e69-8c66e34cc5b0" providerId="ADAL" clId="{1B5C1633-BBE0-4D51-9AAE-DB0943166E77}" dt="2025-04-02T03:02:26.400" v="37918" actId="20577"/>
          <ac:spMkLst>
            <pc:docMk/>
            <pc:sldMk cId="331125705" sldId="5349"/>
            <ac:spMk id="5" creationId="{26D18C31-3636-B69C-2037-1E0F9010CB53}"/>
          </ac:spMkLst>
        </pc:spChg>
        <pc:spChg chg="add mod ord">
          <ac:chgData name="Ward, Reagan" userId="27291eb4-8241-4961-9e69-8c66e34cc5b0" providerId="ADAL" clId="{1B5C1633-BBE0-4D51-9AAE-DB0943166E77}" dt="2025-04-02T04:07:36.356" v="39784" actId="27636"/>
          <ac:spMkLst>
            <pc:docMk/>
            <pc:sldMk cId="331125705" sldId="5349"/>
            <ac:spMk id="6" creationId="{FA4BF5E0-1419-E775-81A9-2F62FE3CC533}"/>
          </ac:spMkLst>
        </pc:spChg>
        <pc:spChg chg="add del mod ord">
          <ac:chgData name="Ward, Reagan" userId="27291eb4-8241-4961-9e69-8c66e34cc5b0" providerId="ADAL" clId="{1B5C1633-BBE0-4D51-9AAE-DB0943166E77}" dt="2025-04-02T02:52:14.722" v="37065" actId="478"/>
          <ac:spMkLst>
            <pc:docMk/>
            <pc:sldMk cId="331125705" sldId="5349"/>
            <ac:spMk id="7" creationId="{B4DCFF93-5913-B886-6BAD-67BA224AB0F2}"/>
          </ac:spMkLst>
        </pc:spChg>
        <pc:spChg chg="add del mod ord">
          <ac:chgData name="Ward, Reagan" userId="27291eb4-8241-4961-9e69-8c66e34cc5b0" providerId="ADAL" clId="{1B5C1633-BBE0-4D51-9AAE-DB0943166E77}" dt="2025-04-02T02:52:36.716" v="37070"/>
          <ac:spMkLst>
            <pc:docMk/>
            <pc:sldMk cId="331125705" sldId="5349"/>
            <ac:spMk id="8" creationId="{18EAB012-F8DB-F475-0B8B-40B5819FDC36}"/>
          </ac:spMkLst>
        </pc:spChg>
        <pc:graphicFrameChg chg="add mod modGraphic">
          <ac:chgData name="Ward, Reagan" userId="27291eb4-8241-4961-9e69-8c66e34cc5b0" providerId="ADAL" clId="{1B5C1633-BBE0-4D51-9AAE-DB0943166E77}" dt="2025-04-02T04:07:33.340" v="39782" actId="1076"/>
          <ac:graphicFrameMkLst>
            <pc:docMk/>
            <pc:sldMk cId="331125705" sldId="5349"/>
            <ac:graphicFrameMk id="9" creationId="{EC23C414-75F1-FFD1-ABAE-7C4160F6EEB3}"/>
          </ac:graphicFrameMkLst>
        </pc:graphicFrameChg>
      </pc:sldChg>
      <pc:sldMasterChg chg="modSldLayout">
        <pc:chgData name="Ward, Reagan" userId="27291eb4-8241-4961-9e69-8c66e34cc5b0" providerId="ADAL" clId="{1B5C1633-BBE0-4D51-9AAE-DB0943166E77}" dt="2025-03-22T22:46:04.747" v="8704" actId="14100"/>
        <pc:sldMasterMkLst>
          <pc:docMk/>
          <pc:sldMasterMk cId="2150711039" sldId="2147483676"/>
        </pc:sldMasterMkLst>
        <pc:sldLayoutChg chg="modSp mod">
          <pc:chgData name="Ward, Reagan" userId="27291eb4-8241-4961-9e69-8c66e34cc5b0" providerId="ADAL" clId="{1B5C1633-BBE0-4D51-9AAE-DB0943166E77}" dt="2025-03-22T22:45:50.887" v="8701" actId="14100"/>
          <pc:sldLayoutMkLst>
            <pc:docMk/>
            <pc:sldMasterMk cId="2150711039" sldId="2147483676"/>
            <pc:sldLayoutMk cId="109088332" sldId="2147483668"/>
          </pc:sldLayoutMkLst>
          <pc:spChg chg="mod">
            <ac:chgData name="Ward, Reagan" userId="27291eb4-8241-4961-9e69-8c66e34cc5b0" providerId="ADAL" clId="{1B5C1633-BBE0-4D51-9AAE-DB0943166E77}" dt="2025-03-22T22:45:50.887" v="8701" actId="14100"/>
            <ac:spMkLst>
              <pc:docMk/>
              <pc:sldMasterMk cId="2150711039" sldId="2147483676"/>
              <pc:sldLayoutMk cId="109088332" sldId="2147483668"/>
              <ac:spMk id="3" creationId="{00000000-0000-0000-0000-000000000000}"/>
            </ac:spMkLst>
          </pc:spChg>
        </pc:sldLayoutChg>
        <pc:sldLayoutChg chg="modSp mod">
          <pc:chgData name="Ward, Reagan" userId="27291eb4-8241-4961-9e69-8c66e34cc5b0" providerId="ADAL" clId="{1B5C1633-BBE0-4D51-9AAE-DB0943166E77}" dt="2025-03-22T22:46:04.747" v="8704" actId="14100"/>
          <pc:sldLayoutMkLst>
            <pc:docMk/>
            <pc:sldMasterMk cId="2150711039" sldId="2147483676"/>
            <pc:sldLayoutMk cId="3427922814" sldId="2147483696"/>
          </pc:sldLayoutMkLst>
          <pc:spChg chg="mod">
            <ac:chgData name="Ward, Reagan" userId="27291eb4-8241-4961-9e69-8c66e34cc5b0" providerId="ADAL" clId="{1B5C1633-BBE0-4D51-9AAE-DB0943166E77}" dt="2025-03-22T22:46:04.747" v="8704" actId="14100"/>
            <ac:spMkLst>
              <pc:docMk/>
              <pc:sldMasterMk cId="2150711039" sldId="2147483676"/>
              <pc:sldLayoutMk cId="3427922814" sldId="2147483696"/>
              <ac:spMk id="3" creationId="{00000000-0000-0000-0000-000000000000}"/>
            </ac:spMkLst>
          </pc:spChg>
        </pc:sldLayoutChg>
      </pc:sldMasterChg>
    </pc:docChg>
  </pc:docChgLst>
  <pc:docChgLst>
    <pc:chgData name="Ward, Reagan" userId="27291eb4-8241-4961-9e69-8c66e34cc5b0" providerId="ADAL" clId="{E422DAD7-C8ED-4DA9-9BED-0F77E3F71C6B}"/>
    <pc:docChg chg="custSel modSld modMainMaster">
      <pc:chgData name="Ward, Reagan" userId="27291eb4-8241-4961-9e69-8c66e34cc5b0" providerId="ADAL" clId="{E422DAD7-C8ED-4DA9-9BED-0F77E3F71C6B}" dt="2025-03-21T17:16:33.364" v="54" actId="6264"/>
      <pc:docMkLst>
        <pc:docMk/>
      </pc:docMkLst>
      <pc:sldChg chg="addSp delSp modSp mod chgLayout">
        <pc:chgData name="Ward, Reagan" userId="27291eb4-8241-4961-9e69-8c66e34cc5b0" providerId="ADAL" clId="{E422DAD7-C8ED-4DA9-9BED-0F77E3F71C6B}" dt="2025-03-21T17:16:33.364" v="54" actId="6264"/>
        <pc:sldMkLst>
          <pc:docMk/>
          <pc:sldMk cId="555650609" sldId="304"/>
        </pc:sldMkLst>
      </pc:sldChg>
      <pc:sldChg chg="modSp mod">
        <pc:chgData name="Ward, Reagan" userId="27291eb4-8241-4961-9e69-8c66e34cc5b0" providerId="ADAL" clId="{E422DAD7-C8ED-4DA9-9BED-0F77E3F71C6B}" dt="2025-03-21T17:11:25.170" v="0" actId="13244"/>
        <pc:sldMkLst>
          <pc:docMk/>
          <pc:sldMk cId="2710516958" sldId="305"/>
        </pc:sldMkLst>
      </pc:sldChg>
      <pc:sldChg chg="addSp delSp modSp mod chgLayout">
        <pc:chgData name="Ward, Reagan" userId="27291eb4-8241-4961-9e69-8c66e34cc5b0" providerId="ADAL" clId="{E422DAD7-C8ED-4DA9-9BED-0F77E3F71C6B}" dt="2025-03-21T17:16:33.364" v="54" actId="6264"/>
        <pc:sldMkLst>
          <pc:docMk/>
          <pc:sldMk cId="2451545259" sldId="306"/>
        </pc:sldMkLst>
      </pc:sldChg>
      <pc:sldChg chg="addSp delSp modSp mod chgLayout">
        <pc:chgData name="Ward, Reagan" userId="27291eb4-8241-4961-9e69-8c66e34cc5b0" providerId="ADAL" clId="{E422DAD7-C8ED-4DA9-9BED-0F77E3F71C6B}" dt="2025-03-21T17:16:33.364" v="54" actId="6264"/>
        <pc:sldMkLst>
          <pc:docMk/>
          <pc:sldMk cId="3501621209" sldId="307"/>
        </pc:sldMkLst>
      </pc:sldChg>
      <pc:sldChg chg="addSp delSp modSp mod chgLayout">
        <pc:chgData name="Ward, Reagan" userId="27291eb4-8241-4961-9e69-8c66e34cc5b0" providerId="ADAL" clId="{E422DAD7-C8ED-4DA9-9BED-0F77E3F71C6B}" dt="2025-03-21T17:16:33.364" v="54" actId="6264"/>
        <pc:sldMkLst>
          <pc:docMk/>
          <pc:sldMk cId="1419985354" sldId="308"/>
        </pc:sldMkLst>
      </pc:sldChg>
      <pc:sldChg chg="addSp delSp modSp mod chgLayout">
        <pc:chgData name="Ward, Reagan" userId="27291eb4-8241-4961-9e69-8c66e34cc5b0" providerId="ADAL" clId="{E422DAD7-C8ED-4DA9-9BED-0F77E3F71C6B}" dt="2025-03-21T17:16:33.364" v="54" actId="6264"/>
        <pc:sldMkLst>
          <pc:docMk/>
          <pc:sldMk cId="2191843393" sldId="309"/>
        </pc:sldMkLst>
      </pc:sldChg>
      <pc:sldChg chg="addSp delSp modSp mod chgLayout">
        <pc:chgData name="Ward, Reagan" userId="27291eb4-8241-4961-9e69-8c66e34cc5b0" providerId="ADAL" clId="{E422DAD7-C8ED-4DA9-9BED-0F77E3F71C6B}" dt="2025-03-21T17:16:33.364" v="54" actId="6264"/>
        <pc:sldMkLst>
          <pc:docMk/>
          <pc:sldMk cId="1452722528" sldId="310"/>
        </pc:sldMkLst>
      </pc:sldChg>
      <pc:sldChg chg="addSp delSp modSp mod chgLayout">
        <pc:chgData name="Ward, Reagan" userId="27291eb4-8241-4961-9e69-8c66e34cc5b0" providerId="ADAL" clId="{E422DAD7-C8ED-4DA9-9BED-0F77E3F71C6B}" dt="2025-03-21T17:16:33.364" v="54" actId="6264"/>
        <pc:sldMkLst>
          <pc:docMk/>
          <pc:sldMk cId="4093069776" sldId="311"/>
        </pc:sldMkLst>
      </pc:sldChg>
      <pc:sldChg chg="addSp delSp modSp mod chgLayout">
        <pc:chgData name="Ward, Reagan" userId="27291eb4-8241-4961-9e69-8c66e34cc5b0" providerId="ADAL" clId="{E422DAD7-C8ED-4DA9-9BED-0F77E3F71C6B}" dt="2025-03-21T17:16:33.364" v="54" actId="6264"/>
        <pc:sldMkLst>
          <pc:docMk/>
          <pc:sldMk cId="933134377" sldId="312"/>
        </pc:sldMkLst>
      </pc:sldChg>
      <pc:sldChg chg="addSp delSp modSp mod chgLayout">
        <pc:chgData name="Ward, Reagan" userId="27291eb4-8241-4961-9e69-8c66e34cc5b0" providerId="ADAL" clId="{E422DAD7-C8ED-4DA9-9BED-0F77E3F71C6B}" dt="2025-03-21T17:16:33.364" v="54" actId="6264"/>
        <pc:sldMkLst>
          <pc:docMk/>
          <pc:sldMk cId="2144967630" sldId="313"/>
        </pc:sldMkLst>
      </pc:sldChg>
      <pc:sldChg chg="addSp delSp modSp mod chgLayout">
        <pc:chgData name="Ward, Reagan" userId="27291eb4-8241-4961-9e69-8c66e34cc5b0" providerId="ADAL" clId="{E422DAD7-C8ED-4DA9-9BED-0F77E3F71C6B}" dt="2025-03-21T17:16:33.364" v="54" actId="6264"/>
        <pc:sldMkLst>
          <pc:docMk/>
          <pc:sldMk cId="1889413254" sldId="314"/>
        </pc:sldMkLst>
      </pc:sldChg>
      <pc:sldChg chg="addSp delSp modSp mod chgLayout">
        <pc:chgData name="Ward, Reagan" userId="27291eb4-8241-4961-9e69-8c66e34cc5b0" providerId="ADAL" clId="{E422DAD7-C8ED-4DA9-9BED-0F77E3F71C6B}" dt="2025-03-21T17:16:33.364" v="54" actId="6264"/>
        <pc:sldMkLst>
          <pc:docMk/>
          <pc:sldMk cId="1210664703" sldId="315"/>
        </pc:sldMkLst>
      </pc:sldChg>
      <pc:sldChg chg="addSp delSp modSp mod chgLayout">
        <pc:chgData name="Ward, Reagan" userId="27291eb4-8241-4961-9e69-8c66e34cc5b0" providerId="ADAL" clId="{E422DAD7-C8ED-4DA9-9BED-0F77E3F71C6B}" dt="2025-03-21T17:16:33.364" v="54" actId="6264"/>
        <pc:sldMkLst>
          <pc:docMk/>
          <pc:sldMk cId="207361158" sldId="316"/>
        </pc:sldMkLst>
      </pc:sldChg>
      <pc:sldChg chg="addSp delSp modSp mod chgLayout">
        <pc:chgData name="Ward, Reagan" userId="27291eb4-8241-4961-9e69-8c66e34cc5b0" providerId="ADAL" clId="{E422DAD7-C8ED-4DA9-9BED-0F77E3F71C6B}" dt="2025-03-21T17:16:33.364" v="54" actId="6264"/>
        <pc:sldMkLst>
          <pc:docMk/>
          <pc:sldMk cId="1530214302" sldId="317"/>
        </pc:sldMkLst>
      </pc:sldChg>
      <pc:sldChg chg="addSp delSp modSp mod chgLayout">
        <pc:chgData name="Ward, Reagan" userId="27291eb4-8241-4961-9e69-8c66e34cc5b0" providerId="ADAL" clId="{E422DAD7-C8ED-4DA9-9BED-0F77E3F71C6B}" dt="2025-03-21T17:16:33.364" v="54" actId="6264"/>
        <pc:sldMkLst>
          <pc:docMk/>
          <pc:sldMk cId="1521139570" sldId="318"/>
        </pc:sldMkLst>
      </pc:sldChg>
      <pc:sldChg chg="addSp delSp modSp mod chgLayout">
        <pc:chgData name="Ward, Reagan" userId="27291eb4-8241-4961-9e69-8c66e34cc5b0" providerId="ADAL" clId="{E422DAD7-C8ED-4DA9-9BED-0F77E3F71C6B}" dt="2025-03-21T17:16:33.364" v="54" actId="6264"/>
        <pc:sldMkLst>
          <pc:docMk/>
          <pc:sldMk cId="3815361459" sldId="319"/>
        </pc:sldMkLst>
      </pc:sldChg>
      <pc:sldChg chg="addSp delSp modSp mod chgLayout">
        <pc:chgData name="Ward, Reagan" userId="27291eb4-8241-4961-9e69-8c66e34cc5b0" providerId="ADAL" clId="{E422DAD7-C8ED-4DA9-9BED-0F77E3F71C6B}" dt="2025-03-21T17:16:33.364" v="54" actId="6264"/>
        <pc:sldMkLst>
          <pc:docMk/>
          <pc:sldMk cId="1534210172" sldId="320"/>
        </pc:sldMkLst>
      </pc:sldChg>
      <pc:sldChg chg="addSp delSp modSp mod chgLayout">
        <pc:chgData name="Ward, Reagan" userId="27291eb4-8241-4961-9e69-8c66e34cc5b0" providerId="ADAL" clId="{E422DAD7-C8ED-4DA9-9BED-0F77E3F71C6B}" dt="2025-03-21T17:16:33.364" v="54" actId="6264"/>
        <pc:sldMkLst>
          <pc:docMk/>
          <pc:sldMk cId="1556674672" sldId="321"/>
        </pc:sldMkLst>
      </pc:sldChg>
      <pc:sldChg chg="addSp delSp modSp mod chgLayout">
        <pc:chgData name="Ward, Reagan" userId="27291eb4-8241-4961-9e69-8c66e34cc5b0" providerId="ADAL" clId="{E422DAD7-C8ED-4DA9-9BED-0F77E3F71C6B}" dt="2025-03-21T17:16:33.364" v="54" actId="6264"/>
        <pc:sldMkLst>
          <pc:docMk/>
          <pc:sldMk cId="2943074836" sldId="322"/>
        </pc:sldMkLst>
      </pc:sldChg>
      <pc:sldChg chg="addSp delSp modSp mod chgLayout">
        <pc:chgData name="Ward, Reagan" userId="27291eb4-8241-4961-9e69-8c66e34cc5b0" providerId="ADAL" clId="{E422DAD7-C8ED-4DA9-9BED-0F77E3F71C6B}" dt="2025-03-21T17:16:33.364" v="54" actId="6264"/>
        <pc:sldMkLst>
          <pc:docMk/>
          <pc:sldMk cId="3654743262" sldId="323"/>
        </pc:sldMkLst>
      </pc:sldChg>
      <pc:sldChg chg="addSp delSp modSp mod chgLayout">
        <pc:chgData name="Ward, Reagan" userId="27291eb4-8241-4961-9e69-8c66e34cc5b0" providerId="ADAL" clId="{E422DAD7-C8ED-4DA9-9BED-0F77E3F71C6B}" dt="2025-03-21T17:16:33.364" v="54" actId="6264"/>
        <pc:sldMkLst>
          <pc:docMk/>
          <pc:sldMk cId="2146133921" sldId="324"/>
        </pc:sldMkLst>
      </pc:sldChg>
      <pc:sldMasterChg chg="modSldLayout">
        <pc:chgData name="Ward, Reagan" userId="27291eb4-8241-4961-9e69-8c66e34cc5b0" providerId="ADAL" clId="{E422DAD7-C8ED-4DA9-9BED-0F77E3F71C6B}" dt="2025-03-21T17:15:52.476" v="52" actId="962"/>
        <pc:sldMasterMkLst>
          <pc:docMk/>
          <pc:sldMasterMk cId="2150711039" sldId="2147483676"/>
        </pc:sldMasterMkLst>
        <pc:sldLayoutChg chg="modSp mod">
          <pc:chgData name="Ward, Reagan" userId="27291eb4-8241-4961-9e69-8c66e34cc5b0" providerId="ADAL" clId="{E422DAD7-C8ED-4DA9-9BED-0F77E3F71C6B}" dt="2025-03-21T17:12:01.006" v="2" actId="13244"/>
          <pc:sldLayoutMkLst>
            <pc:docMk/>
            <pc:sldMasterMk cId="2150711039" sldId="2147483676"/>
            <pc:sldLayoutMk cId="1669288552" sldId="2147483677"/>
          </pc:sldLayoutMkLst>
          <pc:picChg chg="ord">
            <ac:chgData name="Ward, Reagan" userId="27291eb4-8241-4961-9e69-8c66e34cc5b0" providerId="ADAL" clId="{E422DAD7-C8ED-4DA9-9BED-0F77E3F71C6B}" dt="2025-03-21T17:12:01.006" v="2" actId="13244"/>
            <ac:picMkLst>
              <pc:docMk/>
              <pc:sldMasterMk cId="2150711039" sldId="2147483676"/>
              <pc:sldLayoutMk cId="1669288552" sldId="2147483677"/>
              <ac:picMk id="5" creationId="{1D993326-E45B-24B9-D0C1-7296D8A2A68A}"/>
            </ac:picMkLst>
          </pc:picChg>
        </pc:sldLayoutChg>
        <pc:sldLayoutChg chg="modSp mod">
          <pc:chgData name="Ward, Reagan" userId="27291eb4-8241-4961-9e69-8c66e34cc5b0" providerId="ADAL" clId="{E422DAD7-C8ED-4DA9-9BED-0F77E3F71C6B}" dt="2025-03-21T17:11:37.667" v="1" actId="13244"/>
          <pc:sldLayoutMkLst>
            <pc:docMk/>
            <pc:sldMasterMk cId="2150711039" sldId="2147483676"/>
            <pc:sldLayoutMk cId="2675640113" sldId="2147483680"/>
          </pc:sldLayoutMkLst>
          <pc:spChg chg="ord">
            <ac:chgData name="Ward, Reagan" userId="27291eb4-8241-4961-9e69-8c66e34cc5b0" providerId="ADAL" clId="{E422DAD7-C8ED-4DA9-9BED-0F77E3F71C6B}" dt="2025-03-21T17:11:37.667" v="1" actId="13244"/>
            <ac:spMkLst>
              <pc:docMk/>
              <pc:sldMasterMk cId="2150711039" sldId="2147483676"/>
              <pc:sldLayoutMk cId="2675640113" sldId="2147483680"/>
              <ac:spMk id="2" creationId="{3CB0EDD7-2251-2869-9938-F8E70618A82C}"/>
            </ac:spMkLst>
          </pc:spChg>
        </pc:sldLayoutChg>
        <pc:sldLayoutChg chg="modSp mod">
          <pc:chgData name="Ward, Reagan" userId="27291eb4-8241-4961-9e69-8c66e34cc5b0" providerId="ADAL" clId="{E422DAD7-C8ED-4DA9-9BED-0F77E3F71C6B}" dt="2025-03-21T17:13:22.573" v="19" actId="13244"/>
          <pc:sldLayoutMkLst>
            <pc:docMk/>
            <pc:sldMasterMk cId="2150711039" sldId="2147483676"/>
            <pc:sldLayoutMk cId="2183644682" sldId="2147483682"/>
          </pc:sldLayoutMkLst>
          <pc:spChg chg="ord">
            <ac:chgData name="Ward, Reagan" userId="27291eb4-8241-4961-9e69-8c66e34cc5b0" providerId="ADAL" clId="{E422DAD7-C8ED-4DA9-9BED-0F77E3F71C6B}" dt="2025-03-21T17:13:18.448" v="17" actId="13244"/>
            <ac:spMkLst>
              <pc:docMk/>
              <pc:sldMasterMk cId="2150711039" sldId="2147483676"/>
              <pc:sldLayoutMk cId="2183644682" sldId="2147483682"/>
              <ac:spMk id="7" creationId="{00000000-0000-0000-0000-000000000000}"/>
            </ac:spMkLst>
          </pc:spChg>
          <pc:picChg chg="mod ord">
            <ac:chgData name="Ward, Reagan" userId="27291eb4-8241-4961-9e69-8c66e34cc5b0" providerId="ADAL" clId="{E422DAD7-C8ED-4DA9-9BED-0F77E3F71C6B}" dt="2025-03-21T17:13:22.573" v="19" actId="13244"/>
            <ac:picMkLst>
              <pc:docMk/>
              <pc:sldMasterMk cId="2150711039" sldId="2147483676"/>
              <pc:sldLayoutMk cId="2183644682" sldId="2147483682"/>
              <ac:picMk id="3" creationId="{49BED633-71DA-7A28-29F6-99EA784F7161}"/>
            </ac:picMkLst>
          </pc:picChg>
        </pc:sldLayoutChg>
        <pc:sldLayoutChg chg="modSp mod">
          <pc:chgData name="Ward, Reagan" userId="27291eb4-8241-4961-9e69-8c66e34cc5b0" providerId="ADAL" clId="{E422DAD7-C8ED-4DA9-9BED-0F77E3F71C6B}" dt="2025-03-21T17:13:34.744" v="20" actId="962"/>
          <pc:sldLayoutMkLst>
            <pc:docMk/>
            <pc:sldMasterMk cId="2150711039" sldId="2147483676"/>
            <pc:sldLayoutMk cId="3427922814" sldId="2147483696"/>
          </pc:sldLayoutMkLst>
          <pc:spChg chg="mod">
            <ac:chgData name="Ward, Reagan" userId="27291eb4-8241-4961-9e69-8c66e34cc5b0" providerId="ADAL" clId="{E422DAD7-C8ED-4DA9-9BED-0F77E3F71C6B}" dt="2025-03-21T17:13:34.744" v="20" actId="962"/>
            <ac:spMkLst>
              <pc:docMk/>
              <pc:sldMasterMk cId="2150711039" sldId="2147483676"/>
              <pc:sldLayoutMk cId="3427922814" sldId="2147483696"/>
              <ac:spMk id="2" creationId="{87808D28-DD34-AD62-EC9D-C14DBCA4E7AA}"/>
            </ac:spMkLst>
          </pc:spChg>
        </pc:sldLayoutChg>
        <pc:sldLayoutChg chg="modSp mod">
          <pc:chgData name="Ward, Reagan" userId="27291eb4-8241-4961-9e69-8c66e34cc5b0" providerId="ADAL" clId="{E422DAD7-C8ED-4DA9-9BED-0F77E3F71C6B}" dt="2025-03-21T17:12:33.957" v="7" actId="13244"/>
          <pc:sldLayoutMkLst>
            <pc:docMk/>
            <pc:sldMasterMk cId="2150711039" sldId="2147483676"/>
            <pc:sldLayoutMk cId="2455326165" sldId="2147483697"/>
          </pc:sldLayoutMkLst>
          <pc:spChg chg="ord">
            <ac:chgData name="Ward, Reagan" userId="27291eb4-8241-4961-9e69-8c66e34cc5b0" providerId="ADAL" clId="{E422DAD7-C8ED-4DA9-9BED-0F77E3F71C6B}" dt="2025-03-21T17:12:29.129" v="5" actId="13244"/>
            <ac:spMkLst>
              <pc:docMk/>
              <pc:sldMasterMk cId="2150711039" sldId="2147483676"/>
              <pc:sldLayoutMk cId="2455326165" sldId="2147483697"/>
              <ac:spMk id="3" creationId="{85D3FB91-9878-D307-2CD4-5B9E881DC6EE}"/>
            </ac:spMkLst>
          </pc:spChg>
          <pc:spChg chg="ord">
            <ac:chgData name="Ward, Reagan" userId="27291eb4-8241-4961-9e69-8c66e34cc5b0" providerId="ADAL" clId="{E422DAD7-C8ED-4DA9-9BED-0F77E3F71C6B}" dt="2025-03-21T17:12:31.565" v="6" actId="13244"/>
            <ac:spMkLst>
              <pc:docMk/>
              <pc:sldMasterMk cId="2150711039" sldId="2147483676"/>
              <pc:sldLayoutMk cId="2455326165" sldId="2147483697"/>
              <ac:spMk id="6" creationId="{EABCCBFA-C414-9C3D-FBCB-E7D52F525363}"/>
            </ac:spMkLst>
          </pc:spChg>
          <pc:spChg chg="ord">
            <ac:chgData name="Ward, Reagan" userId="27291eb4-8241-4961-9e69-8c66e34cc5b0" providerId="ADAL" clId="{E422DAD7-C8ED-4DA9-9BED-0F77E3F71C6B}" dt="2025-03-21T17:12:33.957" v="7" actId="13244"/>
            <ac:spMkLst>
              <pc:docMk/>
              <pc:sldMasterMk cId="2150711039" sldId="2147483676"/>
              <pc:sldLayoutMk cId="2455326165" sldId="2147483697"/>
              <ac:spMk id="7" creationId="{D3F63C22-697A-4052-588F-4FE7FB02AB5A}"/>
            </ac:spMkLst>
          </pc:spChg>
        </pc:sldLayoutChg>
        <pc:sldLayoutChg chg="modSp mod">
          <pc:chgData name="Ward, Reagan" userId="27291eb4-8241-4961-9e69-8c66e34cc5b0" providerId="ADAL" clId="{E422DAD7-C8ED-4DA9-9BED-0F77E3F71C6B}" dt="2025-03-21T17:12:22.718" v="4" actId="13244"/>
          <pc:sldLayoutMkLst>
            <pc:docMk/>
            <pc:sldMasterMk cId="2150711039" sldId="2147483676"/>
            <pc:sldLayoutMk cId="2487678730" sldId="2147483699"/>
          </pc:sldLayoutMkLst>
          <pc:spChg chg="ord">
            <ac:chgData name="Ward, Reagan" userId="27291eb4-8241-4961-9e69-8c66e34cc5b0" providerId="ADAL" clId="{E422DAD7-C8ED-4DA9-9BED-0F77E3F71C6B}" dt="2025-03-21T17:12:22.718" v="4" actId="13244"/>
            <ac:spMkLst>
              <pc:docMk/>
              <pc:sldMasterMk cId="2150711039" sldId="2147483676"/>
              <pc:sldLayoutMk cId="2487678730" sldId="2147483699"/>
              <ac:spMk id="6" creationId="{D70F7359-55BE-FC40-5F28-B1ED6020D983}"/>
            </ac:spMkLst>
          </pc:spChg>
        </pc:sldLayoutChg>
        <pc:sldLayoutChg chg="modSp mod">
          <pc:chgData name="Ward, Reagan" userId="27291eb4-8241-4961-9e69-8c66e34cc5b0" providerId="ADAL" clId="{E422DAD7-C8ED-4DA9-9BED-0F77E3F71C6B}" dt="2025-03-21T17:12:13.741" v="3" actId="13244"/>
          <pc:sldLayoutMkLst>
            <pc:docMk/>
            <pc:sldMasterMk cId="2150711039" sldId="2147483676"/>
            <pc:sldLayoutMk cId="3925754880" sldId="2147483700"/>
          </pc:sldLayoutMkLst>
          <pc:spChg chg="ord">
            <ac:chgData name="Ward, Reagan" userId="27291eb4-8241-4961-9e69-8c66e34cc5b0" providerId="ADAL" clId="{E422DAD7-C8ED-4DA9-9BED-0F77E3F71C6B}" dt="2025-03-21T17:12:13.741" v="3" actId="13244"/>
            <ac:spMkLst>
              <pc:docMk/>
              <pc:sldMasterMk cId="2150711039" sldId="2147483676"/>
              <pc:sldLayoutMk cId="3925754880" sldId="2147483700"/>
              <ac:spMk id="9" creationId="{00000000-0000-0000-0000-000000000000}"/>
            </ac:spMkLst>
          </pc:spChg>
        </pc:sldLayoutChg>
        <pc:sldLayoutChg chg="modSp mod">
          <pc:chgData name="Ward, Reagan" userId="27291eb4-8241-4961-9e69-8c66e34cc5b0" providerId="ADAL" clId="{E422DAD7-C8ED-4DA9-9BED-0F77E3F71C6B}" dt="2025-03-21T17:13:12.643" v="16" actId="13244"/>
          <pc:sldLayoutMkLst>
            <pc:docMk/>
            <pc:sldMasterMk cId="2150711039" sldId="2147483676"/>
            <pc:sldLayoutMk cId="1206386110" sldId="2147483701"/>
          </pc:sldLayoutMkLst>
          <pc:spChg chg="ord">
            <ac:chgData name="Ward, Reagan" userId="27291eb4-8241-4961-9e69-8c66e34cc5b0" providerId="ADAL" clId="{E422DAD7-C8ED-4DA9-9BED-0F77E3F71C6B}" dt="2025-03-21T17:13:12.643" v="16" actId="13244"/>
            <ac:spMkLst>
              <pc:docMk/>
              <pc:sldMasterMk cId="2150711039" sldId="2147483676"/>
              <pc:sldLayoutMk cId="1206386110" sldId="2147483701"/>
              <ac:spMk id="12" creationId="{B81F5D0B-9DBA-027F-76F2-1F6B5E3413F8}"/>
            </ac:spMkLst>
          </pc:spChg>
        </pc:sldLayoutChg>
        <pc:sldLayoutChg chg="modSp mod">
          <pc:chgData name="Ward, Reagan" userId="27291eb4-8241-4961-9e69-8c66e34cc5b0" providerId="ADAL" clId="{E422DAD7-C8ED-4DA9-9BED-0F77E3F71C6B}" dt="2025-03-21T17:12:47.429" v="10" actId="962"/>
          <pc:sldLayoutMkLst>
            <pc:docMk/>
            <pc:sldMasterMk cId="2150711039" sldId="2147483676"/>
            <pc:sldLayoutMk cId="3000857396" sldId="2147483702"/>
          </pc:sldLayoutMkLst>
          <pc:spChg chg="ord">
            <ac:chgData name="Ward, Reagan" userId="27291eb4-8241-4961-9e69-8c66e34cc5b0" providerId="ADAL" clId="{E422DAD7-C8ED-4DA9-9BED-0F77E3F71C6B}" dt="2025-03-21T17:12:39.470" v="8" actId="13244"/>
            <ac:spMkLst>
              <pc:docMk/>
              <pc:sldMasterMk cId="2150711039" sldId="2147483676"/>
              <pc:sldLayoutMk cId="3000857396" sldId="2147483702"/>
              <ac:spMk id="2" creationId="{52916D9F-51D7-A833-A716-2FAD3EF16428}"/>
            </ac:spMkLst>
          </pc:spChg>
          <pc:spChg chg="ord">
            <ac:chgData name="Ward, Reagan" userId="27291eb4-8241-4961-9e69-8c66e34cc5b0" providerId="ADAL" clId="{E422DAD7-C8ED-4DA9-9BED-0F77E3F71C6B}" dt="2025-03-21T17:12:40.958" v="9" actId="13244"/>
            <ac:spMkLst>
              <pc:docMk/>
              <pc:sldMasterMk cId="2150711039" sldId="2147483676"/>
              <pc:sldLayoutMk cId="3000857396" sldId="2147483702"/>
              <ac:spMk id="7" creationId="{1D7AC24C-F024-5A10-5DE9-E7A022665288}"/>
            </ac:spMkLst>
          </pc:spChg>
          <pc:cxnChg chg="mod">
            <ac:chgData name="Ward, Reagan" userId="27291eb4-8241-4961-9e69-8c66e34cc5b0" providerId="ADAL" clId="{E422DAD7-C8ED-4DA9-9BED-0F77E3F71C6B}" dt="2025-03-21T17:12:47.429" v="10" actId="962"/>
            <ac:cxnSpMkLst>
              <pc:docMk/>
              <pc:sldMasterMk cId="2150711039" sldId="2147483676"/>
              <pc:sldLayoutMk cId="3000857396" sldId="2147483702"/>
              <ac:cxnSpMk id="5" creationId="{1E9CEFE5-B1E2-F329-5F7C-2D90E72EFCFB}"/>
            </ac:cxnSpMkLst>
          </pc:cxnChg>
        </pc:sldLayoutChg>
        <pc:sldLayoutChg chg="modSp mod">
          <pc:chgData name="Ward, Reagan" userId="27291eb4-8241-4961-9e69-8c66e34cc5b0" providerId="ADAL" clId="{E422DAD7-C8ED-4DA9-9BED-0F77E3F71C6B}" dt="2025-03-21T17:12:56.660" v="13" actId="13244"/>
          <pc:sldLayoutMkLst>
            <pc:docMk/>
            <pc:sldMasterMk cId="2150711039" sldId="2147483676"/>
            <pc:sldLayoutMk cId="494447140" sldId="2147483703"/>
          </pc:sldLayoutMkLst>
          <pc:spChg chg="ord">
            <ac:chgData name="Ward, Reagan" userId="27291eb4-8241-4961-9e69-8c66e34cc5b0" providerId="ADAL" clId="{E422DAD7-C8ED-4DA9-9BED-0F77E3F71C6B}" dt="2025-03-21T17:12:52.056" v="11" actId="13244"/>
            <ac:spMkLst>
              <pc:docMk/>
              <pc:sldMasterMk cId="2150711039" sldId="2147483676"/>
              <pc:sldLayoutMk cId="494447140" sldId="2147483703"/>
              <ac:spMk id="2" creationId="{52916D9F-51D7-A833-A716-2FAD3EF16428}"/>
            </ac:spMkLst>
          </pc:spChg>
          <pc:spChg chg="ord">
            <ac:chgData name="Ward, Reagan" userId="27291eb4-8241-4961-9e69-8c66e34cc5b0" providerId="ADAL" clId="{E422DAD7-C8ED-4DA9-9BED-0F77E3F71C6B}" dt="2025-03-21T17:12:53.615" v="12" actId="13244"/>
            <ac:spMkLst>
              <pc:docMk/>
              <pc:sldMasterMk cId="2150711039" sldId="2147483676"/>
              <pc:sldLayoutMk cId="494447140" sldId="2147483703"/>
              <ac:spMk id="7" creationId="{1D7AC24C-F024-5A10-5DE9-E7A022665288}"/>
            </ac:spMkLst>
          </pc:spChg>
          <pc:spChg chg="ord">
            <ac:chgData name="Ward, Reagan" userId="27291eb4-8241-4961-9e69-8c66e34cc5b0" providerId="ADAL" clId="{E422DAD7-C8ED-4DA9-9BED-0F77E3F71C6B}" dt="2025-03-21T17:12:56.660" v="13" actId="13244"/>
            <ac:spMkLst>
              <pc:docMk/>
              <pc:sldMasterMk cId="2150711039" sldId="2147483676"/>
              <pc:sldLayoutMk cId="494447140" sldId="2147483703"/>
              <ac:spMk id="12" creationId="{FCE6C516-C179-126C-DF9F-FB239BE5BC36}"/>
            </ac:spMkLst>
          </pc:spChg>
        </pc:sldLayoutChg>
        <pc:sldLayoutChg chg="modSp mod">
          <pc:chgData name="Ward, Reagan" userId="27291eb4-8241-4961-9e69-8c66e34cc5b0" providerId="ADAL" clId="{E422DAD7-C8ED-4DA9-9BED-0F77E3F71C6B}" dt="2025-03-21T17:13:07.175" v="15" actId="13244"/>
          <pc:sldLayoutMkLst>
            <pc:docMk/>
            <pc:sldMasterMk cId="2150711039" sldId="2147483676"/>
            <pc:sldLayoutMk cId="3297499850" sldId="2147483704"/>
          </pc:sldLayoutMkLst>
          <pc:spChg chg="ord">
            <ac:chgData name="Ward, Reagan" userId="27291eb4-8241-4961-9e69-8c66e34cc5b0" providerId="ADAL" clId="{E422DAD7-C8ED-4DA9-9BED-0F77E3F71C6B}" dt="2025-03-21T17:13:05.040" v="14" actId="13244"/>
            <ac:spMkLst>
              <pc:docMk/>
              <pc:sldMasterMk cId="2150711039" sldId="2147483676"/>
              <pc:sldLayoutMk cId="3297499850" sldId="2147483704"/>
              <ac:spMk id="9" creationId="{0BFBC90A-EEA3-FBBE-CC34-180C2AD8A5F4}"/>
            </ac:spMkLst>
          </pc:spChg>
          <pc:spChg chg="ord">
            <ac:chgData name="Ward, Reagan" userId="27291eb4-8241-4961-9e69-8c66e34cc5b0" providerId="ADAL" clId="{E422DAD7-C8ED-4DA9-9BED-0F77E3F71C6B}" dt="2025-03-21T17:13:07.175" v="15" actId="13244"/>
            <ac:spMkLst>
              <pc:docMk/>
              <pc:sldMasterMk cId="2150711039" sldId="2147483676"/>
              <pc:sldLayoutMk cId="3297499850" sldId="2147483704"/>
              <ac:spMk id="12" creationId="{B81F5D0B-9DBA-027F-76F2-1F6B5E3413F8}"/>
            </ac:spMkLst>
          </pc:spChg>
        </pc:sldLayoutChg>
        <pc:sldLayoutChg chg="modSp mod">
          <pc:chgData name="Ward, Reagan" userId="27291eb4-8241-4961-9e69-8c66e34cc5b0" providerId="ADAL" clId="{E422DAD7-C8ED-4DA9-9BED-0F77E3F71C6B}" dt="2025-03-21T17:14:30.474" v="28" actId="242"/>
          <pc:sldLayoutMkLst>
            <pc:docMk/>
            <pc:sldMasterMk cId="2150711039" sldId="2147483676"/>
            <pc:sldLayoutMk cId="93905937" sldId="2147483705"/>
          </pc:sldLayoutMkLst>
          <pc:spChg chg="mod">
            <ac:chgData name="Ward, Reagan" userId="27291eb4-8241-4961-9e69-8c66e34cc5b0" providerId="ADAL" clId="{E422DAD7-C8ED-4DA9-9BED-0F77E3F71C6B}" dt="2025-03-21T17:14:30.474" v="28" actId="242"/>
            <ac:spMkLst>
              <pc:docMk/>
              <pc:sldMasterMk cId="2150711039" sldId="2147483676"/>
              <pc:sldLayoutMk cId="93905937" sldId="2147483705"/>
              <ac:spMk id="199" creationId="{00000000-0000-0000-0000-000000000000}"/>
            </ac:spMkLst>
          </pc:spChg>
          <pc:picChg chg="mod">
            <ac:chgData name="Ward, Reagan" userId="27291eb4-8241-4961-9e69-8c66e34cc5b0" providerId="ADAL" clId="{E422DAD7-C8ED-4DA9-9BED-0F77E3F71C6B}" dt="2025-03-21T17:14:24.317" v="27" actId="962"/>
            <ac:picMkLst>
              <pc:docMk/>
              <pc:sldMasterMk cId="2150711039" sldId="2147483676"/>
              <pc:sldLayoutMk cId="93905937" sldId="2147483705"/>
              <ac:picMk id="198" creationId="{00000000-0000-0000-0000-000000000000}"/>
            </ac:picMkLst>
          </pc:picChg>
        </pc:sldLayoutChg>
        <pc:sldLayoutChg chg="modSp mod">
          <pc:chgData name="Ward, Reagan" userId="27291eb4-8241-4961-9e69-8c66e34cc5b0" providerId="ADAL" clId="{E422DAD7-C8ED-4DA9-9BED-0F77E3F71C6B}" dt="2025-03-21T17:14:41.425" v="31" actId="242"/>
          <pc:sldLayoutMkLst>
            <pc:docMk/>
            <pc:sldMasterMk cId="2150711039" sldId="2147483676"/>
            <pc:sldLayoutMk cId="2981452587" sldId="2147483706"/>
          </pc:sldLayoutMkLst>
          <pc:spChg chg="mod">
            <ac:chgData name="Ward, Reagan" userId="27291eb4-8241-4961-9e69-8c66e34cc5b0" providerId="ADAL" clId="{E422DAD7-C8ED-4DA9-9BED-0F77E3F71C6B}" dt="2025-03-21T17:14:41.425" v="31" actId="242"/>
            <ac:spMkLst>
              <pc:docMk/>
              <pc:sldMasterMk cId="2150711039" sldId="2147483676"/>
              <pc:sldLayoutMk cId="2981452587" sldId="2147483706"/>
              <ac:spMk id="205" creationId="{00000000-0000-0000-0000-000000000000}"/>
            </ac:spMkLst>
          </pc:spChg>
          <pc:picChg chg="mod">
            <ac:chgData name="Ward, Reagan" userId="27291eb4-8241-4961-9e69-8c66e34cc5b0" providerId="ADAL" clId="{E422DAD7-C8ED-4DA9-9BED-0F77E3F71C6B}" dt="2025-03-21T17:14:34.569" v="29" actId="962"/>
            <ac:picMkLst>
              <pc:docMk/>
              <pc:sldMasterMk cId="2150711039" sldId="2147483676"/>
              <pc:sldLayoutMk cId="2981452587" sldId="2147483706"/>
              <ac:picMk id="204" creationId="{00000000-0000-0000-0000-000000000000}"/>
            </ac:picMkLst>
          </pc:picChg>
        </pc:sldLayoutChg>
        <pc:sldLayoutChg chg="modSp mod">
          <pc:chgData name="Ward, Reagan" userId="27291eb4-8241-4961-9e69-8c66e34cc5b0" providerId="ADAL" clId="{E422DAD7-C8ED-4DA9-9BED-0F77E3F71C6B}" dt="2025-03-21T17:14:49.007" v="34" actId="962"/>
          <pc:sldLayoutMkLst>
            <pc:docMk/>
            <pc:sldMasterMk cId="2150711039" sldId="2147483676"/>
            <pc:sldLayoutMk cId="3316671571" sldId="2147483707"/>
          </pc:sldLayoutMkLst>
          <pc:spChg chg="mod">
            <ac:chgData name="Ward, Reagan" userId="27291eb4-8241-4961-9e69-8c66e34cc5b0" providerId="ADAL" clId="{E422DAD7-C8ED-4DA9-9BED-0F77E3F71C6B}" dt="2025-03-21T17:14:47.005" v="33" actId="242"/>
            <ac:spMkLst>
              <pc:docMk/>
              <pc:sldMasterMk cId="2150711039" sldId="2147483676"/>
              <pc:sldLayoutMk cId="3316671571" sldId="2147483707"/>
              <ac:spMk id="211" creationId="{00000000-0000-0000-0000-000000000000}"/>
            </ac:spMkLst>
          </pc:spChg>
          <pc:picChg chg="mod">
            <ac:chgData name="Ward, Reagan" userId="27291eb4-8241-4961-9e69-8c66e34cc5b0" providerId="ADAL" clId="{E422DAD7-C8ED-4DA9-9BED-0F77E3F71C6B}" dt="2025-03-21T17:14:49.007" v="34" actId="962"/>
            <ac:picMkLst>
              <pc:docMk/>
              <pc:sldMasterMk cId="2150711039" sldId="2147483676"/>
              <pc:sldLayoutMk cId="3316671571" sldId="2147483707"/>
              <ac:picMk id="210" creationId="{00000000-0000-0000-0000-000000000000}"/>
            </ac:picMkLst>
          </pc:picChg>
        </pc:sldLayoutChg>
        <pc:sldLayoutChg chg="modSp mod">
          <pc:chgData name="Ward, Reagan" userId="27291eb4-8241-4961-9e69-8c66e34cc5b0" providerId="ADAL" clId="{E422DAD7-C8ED-4DA9-9BED-0F77E3F71C6B}" dt="2025-03-21T17:15:03.354" v="37" actId="2711"/>
          <pc:sldLayoutMkLst>
            <pc:docMk/>
            <pc:sldMasterMk cId="2150711039" sldId="2147483676"/>
            <pc:sldLayoutMk cId="2585000559" sldId="2147483708"/>
          </pc:sldLayoutMkLst>
          <pc:spChg chg="mod">
            <ac:chgData name="Ward, Reagan" userId="27291eb4-8241-4961-9e69-8c66e34cc5b0" providerId="ADAL" clId="{E422DAD7-C8ED-4DA9-9BED-0F77E3F71C6B}" dt="2025-03-21T17:15:03.354" v="37" actId="2711"/>
            <ac:spMkLst>
              <pc:docMk/>
              <pc:sldMasterMk cId="2150711039" sldId="2147483676"/>
              <pc:sldLayoutMk cId="2585000559" sldId="2147483708"/>
              <ac:spMk id="217" creationId="{00000000-0000-0000-0000-000000000000}"/>
            </ac:spMkLst>
          </pc:spChg>
          <pc:picChg chg="mod">
            <ac:chgData name="Ward, Reagan" userId="27291eb4-8241-4961-9e69-8c66e34cc5b0" providerId="ADAL" clId="{E422DAD7-C8ED-4DA9-9BED-0F77E3F71C6B}" dt="2025-03-21T17:14:59.342" v="36" actId="962"/>
            <ac:picMkLst>
              <pc:docMk/>
              <pc:sldMasterMk cId="2150711039" sldId="2147483676"/>
              <pc:sldLayoutMk cId="2585000559" sldId="2147483708"/>
              <ac:picMk id="216" creationId="{00000000-0000-0000-0000-000000000000}"/>
            </ac:picMkLst>
          </pc:picChg>
        </pc:sldLayoutChg>
        <pc:sldLayoutChg chg="modSp mod">
          <pc:chgData name="Ward, Reagan" userId="27291eb4-8241-4961-9e69-8c66e34cc5b0" providerId="ADAL" clId="{E422DAD7-C8ED-4DA9-9BED-0F77E3F71C6B}" dt="2025-03-21T17:15:11.752" v="40" actId="962"/>
          <pc:sldLayoutMkLst>
            <pc:docMk/>
            <pc:sldMasterMk cId="2150711039" sldId="2147483676"/>
            <pc:sldLayoutMk cId="985410489" sldId="2147483709"/>
          </pc:sldLayoutMkLst>
          <pc:spChg chg="mod">
            <ac:chgData name="Ward, Reagan" userId="27291eb4-8241-4961-9e69-8c66e34cc5b0" providerId="ADAL" clId="{E422DAD7-C8ED-4DA9-9BED-0F77E3F71C6B}" dt="2025-03-21T17:15:09.993" v="39" actId="242"/>
            <ac:spMkLst>
              <pc:docMk/>
              <pc:sldMasterMk cId="2150711039" sldId="2147483676"/>
              <pc:sldLayoutMk cId="985410489" sldId="2147483709"/>
              <ac:spMk id="223" creationId="{00000000-0000-0000-0000-000000000000}"/>
            </ac:spMkLst>
          </pc:spChg>
          <pc:picChg chg="mod">
            <ac:chgData name="Ward, Reagan" userId="27291eb4-8241-4961-9e69-8c66e34cc5b0" providerId="ADAL" clId="{E422DAD7-C8ED-4DA9-9BED-0F77E3F71C6B}" dt="2025-03-21T17:15:11.752" v="40" actId="962"/>
            <ac:picMkLst>
              <pc:docMk/>
              <pc:sldMasterMk cId="2150711039" sldId="2147483676"/>
              <pc:sldLayoutMk cId="985410489" sldId="2147483709"/>
              <ac:picMk id="222" creationId="{00000000-0000-0000-0000-000000000000}"/>
            </ac:picMkLst>
          </pc:picChg>
        </pc:sldLayoutChg>
        <pc:sldLayoutChg chg="modSp mod">
          <pc:chgData name="Ward, Reagan" userId="27291eb4-8241-4961-9e69-8c66e34cc5b0" providerId="ADAL" clId="{E422DAD7-C8ED-4DA9-9BED-0F77E3F71C6B}" dt="2025-03-21T17:15:21.948" v="43" actId="962"/>
          <pc:sldLayoutMkLst>
            <pc:docMk/>
            <pc:sldMasterMk cId="2150711039" sldId="2147483676"/>
            <pc:sldLayoutMk cId="3659486900" sldId="2147483710"/>
          </pc:sldLayoutMkLst>
          <pc:spChg chg="mod">
            <ac:chgData name="Ward, Reagan" userId="27291eb4-8241-4961-9e69-8c66e34cc5b0" providerId="ADAL" clId="{E422DAD7-C8ED-4DA9-9BED-0F77E3F71C6B}" dt="2025-03-21T17:15:20.805" v="42" actId="242"/>
            <ac:spMkLst>
              <pc:docMk/>
              <pc:sldMasterMk cId="2150711039" sldId="2147483676"/>
              <pc:sldLayoutMk cId="3659486900" sldId="2147483710"/>
              <ac:spMk id="229" creationId="{00000000-0000-0000-0000-000000000000}"/>
            </ac:spMkLst>
          </pc:spChg>
          <pc:picChg chg="mod">
            <ac:chgData name="Ward, Reagan" userId="27291eb4-8241-4961-9e69-8c66e34cc5b0" providerId="ADAL" clId="{E422DAD7-C8ED-4DA9-9BED-0F77E3F71C6B}" dt="2025-03-21T17:15:21.948" v="43" actId="962"/>
            <ac:picMkLst>
              <pc:docMk/>
              <pc:sldMasterMk cId="2150711039" sldId="2147483676"/>
              <pc:sldLayoutMk cId="3659486900" sldId="2147483710"/>
              <ac:picMk id="228" creationId="{00000000-0000-0000-0000-000000000000}"/>
            </ac:picMkLst>
          </pc:picChg>
        </pc:sldLayoutChg>
        <pc:sldLayoutChg chg="modSp mod">
          <pc:chgData name="Ward, Reagan" userId="27291eb4-8241-4961-9e69-8c66e34cc5b0" providerId="ADAL" clId="{E422DAD7-C8ED-4DA9-9BED-0F77E3F71C6B}" dt="2025-03-21T17:15:31.253" v="47" actId="962"/>
          <pc:sldLayoutMkLst>
            <pc:docMk/>
            <pc:sldMasterMk cId="2150711039" sldId="2147483676"/>
            <pc:sldLayoutMk cId="4171216572" sldId="2147483711"/>
          </pc:sldLayoutMkLst>
          <pc:spChg chg="mod">
            <ac:chgData name="Ward, Reagan" userId="27291eb4-8241-4961-9e69-8c66e34cc5b0" providerId="ADAL" clId="{E422DAD7-C8ED-4DA9-9BED-0F77E3F71C6B}" dt="2025-03-21T17:15:29.120" v="45" actId="242"/>
            <ac:spMkLst>
              <pc:docMk/>
              <pc:sldMasterMk cId="2150711039" sldId="2147483676"/>
              <pc:sldLayoutMk cId="4171216572" sldId="2147483711"/>
              <ac:spMk id="235" creationId="{00000000-0000-0000-0000-000000000000}"/>
            </ac:spMkLst>
          </pc:spChg>
          <pc:picChg chg="mod">
            <ac:chgData name="Ward, Reagan" userId="27291eb4-8241-4961-9e69-8c66e34cc5b0" providerId="ADAL" clId="{E422DAD7-C8ED-4DA9-9BED-0F77E3F71C6B}" dt="2025-03-21T17:15:30.590" v="46" actId="962"/>
            <ac:picMkLst>
              <pc:docMk/>
              <pc:sldMasterMk cId="2150711039" sldId="2147483676"/>
              <pc:sldLayoutMk cId="4171216572" sldId="2147483711"/>
              <ac:picMk id="234" creationId="{00000000-0000-0000-0000-000000000000}"/>
            </ac:picMkLst>
          </pc:picChg>
          <pc:picChg chg="mod">
            <ac:chgData name="Ward, Reagan" userId="27291eb4-8241-4961-9e69-8c66e34cc5b0" providerId="ADAL" clId="{E422DAD7-C8ED-4DA9-9BED-0F77E3F71C6B}" dt="2025-03-21T17:15:31.253" v="47" actId="962"/>
            <ac:picMkLst>
              <pc:docMk/>
              <pc:sldMasterMk cId="2150711039" sldId="2147483676"/>
              <pc:sldLayoutMk cId="4171216572" sldId="2147483711"/>
              <ac:picMk id="237" creationId="{00000000-0000-0000-0000-000000000000}"/>
            </ac:picMkLst>
          </pc:picChg>
        </pc:sldLayoutChg>
        <pc:sldLayoutChg chg="modSp mod">
          <pc:chgData name="Ward, Reagan" userId="27291eb4-8241-4961-9e69-8c66e34cc5b0" providerId="ADAL" clId="{E422DAD7-C8ED-4DA9-9BED-0F77E3F71C6B}" dt="2025-03-21T17:15:52.476" v="52" actId="962"/>
          <pc:sldLayoutMkLst>
            <pc:docMk/>
            <pc:sldMasterMk cId="2150711039" sldId="2147483676"/>
            <pc:sldLayoutMk cId="2514703697" sldId="2147483712"/>
          </pc:sldLayoutMkLst>
          <pc:spChg chg="mod">
            <ac:chgData name="Ward, Reagan" userId="27291eb4-8241-4961-9e69-8c66e34cc5b0" providerId="ADAL" clId="{E422DAD7-C8ED-4DA9-9BED-0F77E3F71C6B}" dt="2025-03-21T17:15:52.476" v="52" actId="962"/>
            <ac:spMkLst>
              <pc:docMk/>
              <pc:sldMasterMk cId="2150711039" sldId="2147483676"/>
              <pc:sldLayoutMk cId="2514703697" sldId="2147483712"/>
              <ac:spMk id="241" creationId="{00000000-0000-0000-0000-000000000000}"/>
            </ac:spMkLst>
          </pc:spChg>
          <pc:picChg chg="mod">
            <ac:chgData name="Ward, Reagan" userId="27291eb4-8241-4961-9e69-8c66e34cc5b0" providerId="ADAL" clId="{E422DAD7-C8ED-4DA9-9BED-0F77E3F71C6B}" dt="2025-03-21T17:15:35.847" v="48" actId="962"/>
            <ac:picMkLst>
              <pc:docMk/>
              <pc:sldMasterMk cId="2150711039" sldId="2147483676"/>
              <pc:sldLayoutMk cId="2514703697" sldId="2147483712"/>
              <ac:picMk id="240" creationId="{00000000-0000-0000-0000-000000000000}"/>
            </ac:picMkLst>
          </pc:picChg>
          <pc:picChg chg="mod">
            <ac:chgData name="Ward, Reagan" userId="27291eb4-8241-4961-9e69-8c66e34cc5b0" providerId="ADAL" clId="{E422DAD7-C8ED-4DA9-9BED-0F77E3F71C6B}" dt="2025-03-21T17:15:36.300" v="49" actId="962"/>
            <ac:picMkLst>
              <pc:docMk/>
              <pc:sldMasterMk cId="2150711039" sldId="2147483676"/>
              <pc:sldLayoutMk cId="2514703697" sldId="2147483712"/>
              <ac:picMk id="243" creationId="{00000000-0000-0000-0000-000000000000}"/>
            </ac:picMkLst>
          </pc:picChg>
        </pc:sldLayoutChg>
        <pc:sldLayoutChg chg="addSp delSp modSp mod">
          <pc:chgData name="Ward, Reagan" userId="27291eb4-8241-4961-9e69-8c66e34cc5b0" providerId="ADAL" clId="{E422DAD7-C8ED-4DA9-9BED-0F77E3F71C6B}" dt="2025-03-21T17:14:09.336" v="26" actId="13244"/>
          <pc:sldLayoutMkLst>
            <pc:docMk/>
            <pc:sldMasterMk cId="2150711039" sldId="2147483676"/>
            <pc:sldLayoutMk cId="1096334670" sldId="2147483713"/>
          </pc:sldLayoutMkLst>
          <pc:spChg chg="add mod ord">
            <ac:chgData name="Ward, Reagan" userId="27291eb4-8241-4961-9e69-8c66e34cc5b0" providerId="ADAL" clId="{E422DAD7-C8ED-4DA9-9BED-0F77E3F71C6B}" dt="2025-03-21T17:14:09.336" v="26" actId="13244"/>
            <ac:spMkLst>
              <pc:docMk/>
              <pc:sldMasterMk cId="2150711039" sldId="2147483676"/>
              <pc:sldLayoutMk cId="1096334670" sldId="2147483713"/>
              <ac:spMk id="2" creationId="{B83B59E8-5A7B-BAE1-19E3-A4A472862412}"/>
            </ac:spMkLst>
          </pc:spChg>
          <pc:spChg chg="ord">
            <ac:chgData name="Ward, Reagan" userId="27291eb4-8241-4961-9e69-8c66e34cc5b0" providerId="ADAL" clId="{E422DAD7-C8ED-4DA9-9BED-0F77E3F71C6B}" dt="2025-03-21T17:14:06.285" v="25" actId="13244"/>
            <ac:spMkLst>
              <pc:docMk/>
              <pc:sldMasterMk cId="2150711039" sldId="2147483676"/>
              <pc:sldLayoutMk cId="1096334670" sldId="2147483713"/>
              <ac:spMk id="6" creationId="{733FB434-57B8-1D27-15F7-757391E4035A}"/>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872E894-E0CE-40CF-8CA0-23F05C6E40C6}" type="datetimeFigureOut">
              <a:rPr lang="en-US" smtClean="0"/>
              <a:t>4/2/2025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a:t>
            </a:fld>
            <a:endParaRPr lang="en-US"/>
          </a:p>
        </p:txBody>
      </p:sp>
    </p:spTree>
    <p:extLst>
      <p:ext uri="{BB962C8B-B14F-4D97-AF65-F5344CB8AC3E}">
        <p14:creationId xmlns:p14="http://schemas.microsoft.com/office/powerpoint/2010/main" val="1193581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29</a:t>
            </a:fld>
            <a:endParaRPr lang="en-US"/>
          </a:p>
        </p:txBody>
      </p:sp>
    </p:spTree>
    <p:extLst>
      <p:ext uri="{BB962C8B-B14F-4D97-AF65-F5344CB8AC3E}">
        <p14:creationId xmlns:p14="http://schemas.microsoft.com/office/powerpoint/2010/main" val="2233687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38</a:t>
            </a:fld>
            <a:endParaRPr lang="en-US"/>
          </a:p>
        </p:txBody>
      </p:sp>
    </p:spTree>
    <p:extLst>
      <p:ext uri="{BB962C8B-B14F-4D97-AF65-F5344CB8AC3E}">
        <p14:creationId xmlns:p14="http://schemas.microsoft.com/office/powerpoint/2010/main" val="3812262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39</a:t>
            </a:fld>
            <a:endParaRPr lang="en-US"/>
          </a:p>
        </p:txBody>
      </p:sp>
    </p:spTree>
    <p:extLst>
      <p:ext uri="{BB962C8B-B14F-4D97-AF65-F5344CB8AC3E}">
        <p14:creationId xmlns:p14="http://schemas.microsoft.com/office/powerpoint/2010/main" val="631797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41</a:t>
            </a:fld>
            <a:endParaRPr lang="en-US"/>
          </a:p>
        </p:txBody>
      </p:sp>
    </p:spTree>
    <p:extLst>
      <p:ext uri="{BB962C8B-B14F-4D97-AF65-F5344CB8AC3E}">
        <p14:creationId xmlns:p14="http://schemas.microsoft.com/office/powerpoint/2010/main" val="1573083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42</a:t>
            </a:fld>
            <a:endParaRPr lang="en-US"/>
          </a:p>
        </p:txBody>
      </p:sp>
    </p:spTree>
    <p:extLst>
      <p:ext uri="{BB962C8B-B14F-4D97-AF65-F5344CB8AC3E}">
        <p14:creationId xmlns:p14="http://schemas.microsoft.com/office/powerpoint/2010/main" val="634048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45</a:t>
            </a:fld>
            <a:endParaRPr lang="en-US"/>
          </a:p>
        </p:txBody>
      </p:sp>
    </p:spTree>
    <p:extLst>
      <p:ext uri="{BB962C8B-B14F-4D97-AF65-F5344CB8AC3E}">
        <p14:creationId xmlns:p14="http://schemas.microsoft.com/office/powerpoint/2010/main" val="239309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46</a:t>
            </a:fld>
            <a:endParaRPr lang="en-US"/>
          </a:p>
        </p:txBody>
      </p:sp>
    </p:spTree>
    <p:extLst>
      <p:ext uri="{BB962C8B-B14F-4D97-AF65-F5344CB8AC3E}">
        <p14:creationId xmlns:p14="http://schemas.microsoft.com/office/powerpoint/2010/main" val="2539855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47</a:t>
            </a:fld>
            <a:endParaRPr lang="en-US"/>
          </a:p>
        </p:txBody>
      </p:sp>
    </p:spTree>
    <p:extLst>
      <p:ext uri="{BB962C8B-B14F-4D97-AF65-F5344CB8AC3E}">
        <p14:creationId xmlns:p14="http://schemas.microsoft.com/office/powerpoint/2010/main" val="3542768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49</a:t>
            </a:fld>
            <a:endParaRPr lang="en-US"/>
          </a:p>
        </p:txBody>
      </p:sp>
    </p:spTree>
    <p:extLst>
      <p:ext uri="{BB962C8B-B14F-4D97-AF65-F5344CB8AC3E}">
        <p14:creationId xmlns:p14="http://schemas.microsoft.com/office/powerpoint/2010/main" val="2032957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57</a:t>
            </a:fld>
            <a:endParaRPr lang="en-US"/>
          </a:p>
        </p:txBody>
      </p:sp>
    </p:spTree>
    <p:extLst>
      <p:ext uri="{BB962C8B-B14F-4D97-AF65-F5344CB8AC3E}">
        <p14:creationId xmlns:p14="http://schemas.microsoft.com/office/powerpoint/2010/main" val="232219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a:t>
            </a:fld>
            <a:endParaRPr lang="en-US"/>
          </a:p>
        </p:txBody>
      </p:sp>
    </p:spTree>
    <p:extLst>
      <p:ext uri="{BB962C8B-B14F-4D97-AF65-F5344CB8AC3E}">
        <p14:creationId xmlns:p14="http://schemas.microsoft.com/office/powerpoint/2010/main" val="3067804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60</a:t>
            </a:fld>
            <a:endParaRPr lang="en-US"/>
          </a:p>
        </p:txBody>
      </p:sp>
    </p:spTree>
    <p:extLst>
      <p:ext uri="{BB962C8B-B14F-4D97-AF65-F5344CB8AC3E}">
        <p14:creationId xmlns:p14="http://schemas.microsoft.com/office/powerpoint/2010/main" val="2763988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64</a:t>
            </a:fld>
            <a:endParaRPr lang="en-US"/>
          </a:p>
        </p:txBody>
      </p:sp>
    </p:spTree>
    <p:extLst>
      <p:ext uri="{BB962C8B-B14F-4D97-AF65-F5344CB8AC3E}">
        <p14:creationId xmlns:p14="http://schemas.microsoft.com/office/powerpoint/2010/main" val="3619619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Often CEDAR is referred to as COGNOS since COGNOS is the software currently powering the Colorado Education Data Analysis and Reporting system (CEDAR).</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66</a:t>
            </a:fld>
            <a:endParaRPr lang="en-US"/>
          </a:p>
        </p:txBody>
      </p:sp>
    </p:spTree>
    <p:extLst>
      <p:ext uri="{BB962C8B-B14F-4D97-AF65-F5344CB8AC3E}">
        <p14:creationId xmlns:p14="http://schemas.microsoft.com/office/powerpoint/2010/main" val="3699543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67</a:t>
            </a:fld>
            <a:endParaRPr lang="en-US"/>
          </a:p>
        </p:txBody>
      </p:sp>
    </p:spTree>
    <p:extLst>
      <p:ext uri="{BB962C8B-B14F-4D97-AF65-F5344CB8AC3E}">
        <p14:creationId xmlns:p14="http://schemas.microsoft.com/office/powerpoint/2010/main" val="120569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68</a:t>
            </a:fld>
            <a:endParaRPr lang="en-US"/>
          </a:p>
        </p:txBody>
      </p:sp>
    </p:spTree>
    <p:extLst>
      <p:ext uri="{BB962C8B-B14F-4D97-AF65-F5344CB8AC3E}">
        <p14:creationId xmlns:p14="http://schemas.microsoft.com/office/powerpoint/2010/main" val="2286078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69</a:t>
            </a:fld>
            <a:endParaRPr lang="en-US"/>
          </a:p>
        </p:txBody>
      </p:sp>
    </p:spTree>
    <p:extLst>
      <p:ext uri="{BB962C8B-B14F-4D97-AF65-F5344CB8AC3E}">
        <p14:creationId xmlns:p14="http://schemas.microsoft.com/office/powerpoint/2010/main" val="2888585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75</a:t>
            </a:fld>
            <a:endParaRPr lang="en-US"/>
          </a:p>
        </p:txBody>
      </p:sp>
    </p:spTree>
    <p:extLst>
      <p:ext uri="{BB962C8B-B14F-4D97-AF65-F5344CB8AC3E}">
        <p14:creationId xmlns:p14="http://schemas.microsoft.com/office/powerpoint/2010/main" val="3532155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79</a:t>
            </a:fld>
            <a:endParaRPr lang="en-US"/>
          </a:p>
        </p:txBody>
      </p:sp>
    </p:spTree>
    <p:extLst>
      <p:ext uri="{BB962C8B-B14F-4D97-AF65-F5344CB8AC3E}">
        <p14:creationId xmlns:p14="http://schemas.microsoft.com/office/powerpoint/2010/main" val="2740022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83</a:t>
            </a:fld>
            <a:endParaRPr lang="en-US"/>
          </a:p>
        </p:txBody>
      </p:sp>
    </p:spTree>
    <p:extLst>
      <p:ext uri="{BB962C8B-B14F-4D97-AF65-F5344CB8AC3E}">
        <p14:creationId xmlns:p14="http://schemas.microsoft.com/office/powerpoint/2010/main" val="3370300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86</a:t>
            </a:fld>
            <a:endParaRPr lang="en-US"/>
          </a:p>
        </p:txBody>
      </p:sp>
    </p:spTree>
    <p:extLst>
      <p:ext uri="{BB962C8B-B14F-4D97-AF65-F5344CB8AC3E}">
        <p14:creationId xmlns:p14="http://schemas.microsoft.com/office/powerpoint/2010/main" val="1904174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77859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87</a:t>
            </a:fld>
            <a:endParaRPr lang="en-US"/>
          </a:p>
        </p:txBody>
      </p:sp>
    </p:spTree>
    <p:extLst>
      <p:ext uri="{BB962C8B-B14F-4D97-AF65-F5344CB8AC3E}">
        <p14:creationId xmlns:p14="http://schemas.microsoft.com/office/powerpoint/2010/main" val="83766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88</a:t>
            </a:fld>
            <a:endParaRPr lang="en-US"/>
          </a:p>
        </p:txBody>
      </p:sp>
    </p:spTree>
    <p:extLst>
      <p:ext uri="{BB962C8B-B14F-4D97-AF65-F5344CB8AC3E}">
        <p14:creationId xmlns:p14="http://schemas.microsoft.com/office/powerpoint/2010/main" val="1707256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91</a:t>
            </a:fld>
            <a:endParaRPr lang="en-US"/>
          </a:p>
        </p:txBody>
      </p:sp>
    </p:spTree>
    <p:extLst>
      <p:ext uri="{BB962C8B-B14F-4D97-AF65-F5344CB8AC3E}">
        <p14:creationId xmlns:p14="http://schemas.microsoft.com/office/powerpoint/2010/main" val="2475995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100</a:t>
            </a:fld>
            <a:endParaRPr lang="en-US"/>
          </a:p>
        </p:txBody>
      </p:sp>
    </p:spTree>
    <p:extLst>
      <p:ext uri="{BB962C8B-B14F-4D97-AF65-F5344CB8AC3E}">
        <p14:creationId xmlns:p14="http://schemas.microsoft.com/office/powerpoint/2010/main" val="803305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102</a:t>
            </a:fld>
            <a:endParaRPr lang="en-US"/>
          </a:p>
        </p:txBody>
      </p:sp>
    </p:spTree>
    <p:extLst>
      <p:ext uri="{BB962C8B-B14F-4D97-AF65-F5344CB8AC3E}">
        <p14:creationId xmlns:p14="http://schemas.microsoft.com/office/powerpoint/2010/main" val="3238378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103</a:t>
            </a:fld>
            <a:endParaRPr lang="en-US"/>
          </a:p>
        </p:txBody>
      </p:sp>
    </p:spTree>
    <p:extLst>
      <p:ext uri="{BB962C8B-B14F-4D97-AF65-F5344CB8AC3E}">
        <p14:creationId xmlns:p14="http://schemas.microsoft.com/office/powerpoint/2010/main" val="4188138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106</a:t>
            </a:fld>
            <a:endParaRPr lang="en-US"/>
          </a:p>
        </p:txBody>
      </p:sp>
    </p:spTree>
    <p:extLst>
      <p:ext uri="{BB962C8B-B14F-4D97-AF65-F5344CB8AC3E}">
        <p14:creationId xmlns:p14="http://schemas.microsoft.com/office/powerpoint/2010/main" val="1543050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Verified Transfer Out: School Exit Types 02, 05, 13, 14, 15, 16</a:t>
            </a:r>
          </a:p>
          <a:p>
            <a:endParaRPr lang="en-US" dirty="0"/>
          </a:p>
          <a:p>
            <a:r>
              <a:rPr lang="en-US" dirty="0"/>
              <a:t>Exit Types that Comprise the AYG Cohort: 00, 01, 40, 12, 26, 18, 19, 21, 30, 50, 70, 90, 92, 93, 94, 95, 96</a:t>
            </a:r>
          </a:p>
        </p:txBody>
      </p:sp>
      <p:sp>
        <p:nvSpPr>
          <p:cNvPr id="4" name="Slide Number Placeholder 3"/>
          <p:cNvSpPr>
            <a:spLocks noGrp="1"/>
          </p:cNvSpPr>
          <p:nvPr>
            <p:ph type="sldNum" sz="quarter" idx="5"/>
          </p:nvPr>
        </p:nvSpPr>
        <p:spPr/>
        <p:txBody>
          <a:bodyPr/>
          <a:lstStyle/>
          <a:p>
            <a:fld id="{D8C3E97E-4890-4915-A7C2-F3D207C521C5}" type="slidenum">
              <a:rPr lang="en-US" smtClean="0"/>
              <a:t>108</a:t>
            </a:fld>
            <a:endParaRPr lang="en-US"/>
          </a:p>
        </p:txBody>
      </p:sp>
    </p:spTree>
    <p:extLst>
      <p:ext uri="{BB962C8B-B14F-4D97-AF65-F5344CB8AC3E}">
        <p14:creationId xmlns:p14="http://schemas.microsoft.com/office/powerpoint/2010/main" val="2742388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109</a:t>
            </a:fld>
            <a:endParaRPr lang="en-US"/>
          </a:p>
        </p:txBody>
      </p:sp>
    </p:spTree>
    <p:extLst>
      <p:ext uri="{BB962C8B-B14F-4D97-AF65-F5344CB8AC3E}">
        <p14:creationId xmlns:p14="http://schemas.microsoft.com/office/powerpoint/2010/main" val="2617326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112</a:t>
            </a:fld>
            <a:endParaRPr lang="en-US"/>
          </a:p>
        </p:txBody>
      </p:sp>
    </p:spTree>
    <p:extLst>
      <p:ext uri="{BB962C8B-B14F-4D97-AF65-F5344CB8AC3E}">
        <p14:creationId xmlns:p14="http://schemas.microsoft.com/office/powerpoint/2010/main" val="3144212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11</a:t>
            </a:fld>
            <a:endParaRPr lang="en-US"/>
          </a:p>
        </p:txBody>
      </p:sp>
    </p:spTree>
    <p:extLst>
      <p:ext uri="{BB962C8B-B14F-4D97-AF65-F5344CB8AC3E}">
        <p14:creationId xmlns:p14="http://schemas.microsoft.com/office/powerpoint/2010/main" val="1661743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113</a:t>
            </a:fld>
            <a:endParaRPr lang="en-US"/>
          </a:p>
        </p:txBody>
      </p:sp>
    </p:spTree>
    <p:extLst>
      <p:ext uri="{BB962C8B-B14F-4D97-AF65-F5344CB8AC3E}">
        <p14:creationId xmlns:p14="http://schemas.microsoft.com/office/powerpoint/2010/main" val="3338185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12</a:t>
            </a:fld>
            <a:endParaRPr lang="en-US"/>
          </a:p>
        </p:txBody>
      </p:sp>
    </p:spTree>
    <p:extLst>
      <p:ext uri="{BB962C8B-B14F-4D97-AF65-F5344CB8AC3E}">
        <p14:creationId xmlns:p14="http://schemas.microsoft.com/office/powerpoint/2010/main" val="369062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13</a:t>
            </a:fld>
            <a:endParaRPr lang="en-US"/>
          </a:p>
        </p:txBody>
      </p:sp>
    </p:spTree>
    <p:extLst>
      <p:ext uri="{BB962C8B-B14F-4D97-AF65-F5344CB8AC3E}">
        <p14:creationId xmlns:p14="http://schemas.microsoft.com/office/powerpoint/2010/main" val="3418101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14</a:t>
            </a:fld>
            <a:endParaRPr lang="en-US"/>
          </a:p>
        </p:txBody>
      </p:sp>
    </p:spTree>
    <p:extLst>
      <p:ext uri="{BB962C8B-B14F-4D97-AF65-F5344CB8AC3E}">
        <p14:creationId xmlns:p14="http://schemas.microsoft.com/office/powerpoint/2010/main" val="2118172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26</a:t>
            </a:fld>
            <a:endParaRPr lang="en-US"/>
          </a:p>
        </p:txBody>
      </p:sp>
    </p:spTree>
    <p:extLst>
      <p:ext uri="{BB962C8B-B14F-4D97-AF65-F5344CB8AC3E}">
        <p14:creationId xmlns:p14="http://schemas.microsoft.com/office/powerpoint/2010/main" val="3204234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28</a:t>
            </a:fld>
            <a:endParaRPr lang="en-US"/>
          </a:p>
        </p:txBody>
      </p:sp>
    </p:spTree>
    <p:extLst>
      <p:ext uri="{BB962C8B-B14F-4D97-AF65-F5344CB8AC3E}">
        <p14:creationId xmlns:p14="http://schemas.microsoft.com/office/powerpoint/2010/main" val="4197513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Google Shape;121;p44">
            <a:extLst>
              <a:ext uri="{FF2B5EF4-FFF2-40B4-BE49-F238E27FC236}">
                <a16:creationId xmlns:a16="http://schemas.microsoft.com/office/drawing/2014/main" id="{D2E9531C-229F-170D-4B71-A83C33E5E1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24" y="-1"/>
            <a:ext cx="12190875" cy="3888419"/>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23;p44">
            <a:extLst>
              <a:ext uri="{FF2B5EF4-FFF2-40B4-BE49-F238E27FC236}">
                <a16:creationId xmlns:a16="http://schemas.microsoft.com/office/drawing/2014/main" id="{4BF638EB-EB60-44DD-46DC-0FD3CC8BA2B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5" name="Google Shape;124;p44" descr="Colorado Department of Education Logo">
            <a:extLst>
              <a:ext uri="{FF2B5EF4-FFF2-40B4-BE49-F238E27FC236}">
                <a16:creationId xmlns:a16="http://schemas.microsoft.com/office/drawing/2014/main" id="{1D993326-E45B-24B9-D0C1-7296D8A2A68A}"/>
              </a:ext>
            </a:extLst>
          </p:cNvPr>
          <p:cNvPicPr preferRelativeResize="0">
            <a:picLocks noGrp="1" noRot="1" noMove="1" noResize="1" noEditPoints="1" noAdjustHandles="1" noChangeArrowheads="1" noChangeShapeType="1" noCrop="1"/>
          </p:cNvPicPr>
          <p:nvPr userDrawn="1"/>
        </p:nvPicPr>
        <p:blipFill rotWithShape="1">
          <a:blip r:embed="rId3">
            <a:alphaModFix/>
          </a:blip>
          <a:srcRect/>
          <a:stretch/>
        </p:blipFill>
        <p:spPr>
          <a:xfrm>
            <a:off x="4068016" y="605837"/>
            <a:ext cx="2224209" cy="1470474"/>
          </a:xfrm>
          <a:prstGeom prst="rect">
            <a:avLst/>
          </a:prstGeom>
          <a:noFill/>
          <a:ln>
            <a:noFill/>
          </a:ln>
        </p:spPr>
      </p:pic>
      <p:sp>
        <p:nvSpPr>
          <p:cNvPr id="2" name="Title 1"/>
          <p:cNvSpPr>
            <a:spLocks noGrp="1"/>
          </p:cNvSpPr>
          <p:nvPr>
            <p:ph type="ctrTitle"/>
          </p:nvPr>
        </p:nvSpPr>
        <p:spPr>
          <a:xfrm>
            <a:off x="603683" y="2682148"/>
            <a:ext cx="9152877" cy="973464"/>
          </a:xfrm>
        </p:spPr>
        <p:txBody>
          <a:bodyPr lIns="0" tIns="0" rIns="0" bIns="0" anchor="b" anchorCtr="0">
            <a:normAutofit/>
          </a:bodyPr>
          <a:lstStyle>
            <a:lvl1pPr algn="ctr">
              <a:defRPr sz="4400">
                <a:solidFill>
                  <a:schemeClr val="bg1"/>
                </a:solidFill>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03683" y="4150704"/>
            <a:ext cx="9152876" cy="1569826"/>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0292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227916" y="5264976"/>
            <a:ext cx="11658600" cy="685800"/>
          </a:xfrm>
        </p:spPr>
        <p:txBody>
          <a:bodyPr>
            <a:normAutofit/>
          </a:bodyPr>
          <a:lstStyle>
            <a:lvl1pPr marL="0" indent="0">
              <a:buNone/>
              <a:defRPr sz="1050" i="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note</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120638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14724F-659F-6896-D3B8-6A1E41C4FFF5}"/>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7"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5" name="Google Shape;190;p48">
            <a:extLst>
              <a:ext uri="{FF2B5EF4-FFF2-40B4-BE49-F238E27FC236}">
                <a16:creationId xmlns:a16="http://schemas.microsoft.com/office/drawing/2014/main" id="{E1AA45C2-5A63-8109-9B51-979DD0637B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218364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85D9E8">
            <a:alpha val="25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08D4CC56-C9B2-712F-C880-A2B08DE907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78395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88BC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4326903"/>
            <a:ext cx="9769151" cy="1371600"/>
          </a:xfrm>
        </p:spPr>
        <p:txBody>
          <a:bodyPr anchor="ctr" anchorCtr="0">
            <a:normAutofit/>
          </a:bodyPr>
          <a:lstStyle>
            <a:lvl1pPr algn="ctr">
              <a:defRPr sz="4000">
                <a:solidFill>
                  <a:schemeClr val="bg1"/>
                </a:solidFill>
                <a:latin typeface="Museo Slab 500" panose="02000000000000000000" pitchFamily="50" charset="0"/>
              </a:defRPr>
            </a:lvl1pPr>
          </a:lstStyle>
          <a:p>
            <a:r>
              <a:rPr lang="en-US" dirty="0"/>
              <a:t>Click to insert Section Title</a:t>
            </a:r>
          </a:p>
        </p:txBody>
      </p:sp>
      <p:pic>
        <p:nvPicPr>
          <p:cNvPr id="6" name="Google Shape;123;p44">
            <a:extLst>
              <a:ext uri="{FF2B5EF4-FFF2-40B4-BE49-F238E27FC236}">
                <a16:creationId xmlns:a16="http://schemas.microsoft.com/office/drawing/2014/main" id="{DF826F26-5F3D-5177-7E50-A91F707D72D7}"/>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a:off x="0" y="6427020"/>
            <a:ext cx="12192000" cy="4572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27916" y="6427021"/>
            <a:ext cx="2743200" cy="365125"/>
          </a:xfrm>
          <a:prstGeom prst="rect">
            <a:avLst/>
          </a:prstGeo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7" name="Google Shape;123;p44">
            <a:extLst>
              <a:ext uri="{FF2B5EF4-FFF2-40B4-BE49-F238E27FC236}">
                <a16:creationId xmlns:a16="http://schemas.microsoft.com/office/drawing/2014/main" id="{2D7A9498-5D2B-1C93-2E0E-1801311B7A9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flipV="1">
            <a:off x="0" y="-2"/>
            <a:ext cx="12192000" cy="2971800"/>
          </a:xfrm>
          <a:prstGeom prst="rect">
            <a:avLst/>
          </a:prstGeom>
          <a:noFill/>
          <a:ln>
            <a:noFill/>
          </a:ln>
        </p:spPr>
      </p:pic>
      <p:pic>
        <p:nvPicPr>
          <p:cNvPr id="10" name="Picture 9">
            <a:extLst>
              <a:ext uri="{FF2B5EF4-FFF2-40B4-BE49-F238E27FC236}">
                <a16:creationId xmlns:a16="http://schemas.microsoft.com/office/drawing/2014/main" id="{CB605580-14F4-CEAB-E593-DBA7371A2F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850766" y="5900139"/>
            <a:ext cx="1128796" cy="480700"/>
          </a:xfrm>
          <a:prstGeom prst="rect">
            <a:avLst/>
          </a:prstGeom>
        </p:spPr>
      </p:pic>
    </p:spTree>
    <p:extLst>
      <p:ext uri="{BB962C8B-B14F-4D97-AF65-F5344CB8AC3E}">
        <p14:creationId xmlns:p14="http://schemas.microsoft.com/office/powerpoint/2010/main" val="10908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rgbClr val="07768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08D28-DD34-AD62-EC9D-C14DBCA4E7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64470"/>
            <a:ext cx="12192000" cy="27432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hasCustomPrompt="1"/>
          </p:nvPr>
        </p:nvSpPr>
        <p:spPr>
          <a:xfrm>
            <a:off x="597159" y="2293070"/>
            <a:ext cx="9162661" cy="2286000"/>
          </a:xfrm>
        </p:spPr>
        <p:txBody>
          <a:bodyPr anchor="ctr" anchorCtr="0">
            <a:normAutofit/>
          </a:bodyPr>
          <a:lstStyle>
            <a:lvl1pPr algn="l">
              <a:defRPr sz="3600" b="1">
                <a:solidFill>
                  <a:schemeClr val="tx1"/>
                </a:solidFill>
                <a:latin typeface="Trebuchet MS" panose="020B0603020202020204" pitchFamily="34" charset="0"/>
              </a:defRPr>
            </a:lvl1pPr>
          </a:lstStyle>
          <a:p>
            <a:r>
              <a:rPr lang="en-US" dirty="0"/>
              <a:t>Click to insert sub-section title</a:t>
            </a:r>
          </a:p>
        </p:txBody>
      </p:sp>
      <p:pic>
        <p:nvPicPr>
          <p:cNvPr id="5" name="Google Shape;123;p44">
            <a:extLst>
              <a:ext uri="{FF2B5EF4-FFF2-40B4-BE49-F238E27FC236}">
                <a16:creationId xmlns:a16="http://schemas.microsoft.com/office/drawing/2014/main" id="{2396A22A-7D5B-9B28-22CA-F015D21EDC8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a:off x="0" y="5943600"/>
            <a:ext cx="12192000" cy="914400"/>
          </a:xfrm>
          <a:prstGeom prst="rect">
            <a:avLst/>
          </a:prstGeom>
          <a:noFill/>
          <a:ln>
            <a:noFill/>
          </a:ln>
        </p:spPr>
      </p:pic>
      <p:pic>
        <p:nvPicPr>
          <p:cNvPr id="7" name="Google Shape;123;p44">
            <a:extLst>
              <a:ext uri="{FF2B5EF4-FFF2-40B4-BE49-F238E27FC236}">
                <a16:creationId xmlns:a16="http://schemas.microsoft.com/office/drawing/2014/main" id="{1032BE35-75FA-6F18-7A64-30B8BA0F4B12}"/>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flipV="1">
            <a:off x="0" y="-1"/>
            <a:ext cx="12192000" cy="9144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33420" y="6427021"/>
            <a:ext cx="2743200" cy="365125"/>
          </a:xfrm>
          <a:prstGeom prst="rect">
            <a:avLst/>
          </a:prstGeom>
        </p:spPr>
        <p:txBody>
          <a:bodyPr/>
          <a:lstStyle>
            <a:lvl1pPr algn="l">
              <a:defRPr sz="1600" b="1">
                <a:solidFill>
                  <a:schemeClr val="bg1"/>
                </a:solidFill>
              </a:defRPr>
            </a:lvl1pPr>
          </a:lstStyle>
          <a:p>
            <a:fld id="{C479D5F6-EDCB-402A-AC08-4943A1820E8F}" type="slidenum">
              <a:rPr lang="en-US" smtClean="0"/>
              <a:pPr/>
              <a:t>‹#›</a:t>
            </a:fld>
            <a:endParaRPr lang="en-US" dirty="0"/>
          </a:p>
        </p:txBody>
      </p:sp>
      <p:pic>
        <p:nvPicPr>
          <p:cNvPr id="9" name="Picture 8">
            <a:extLst>
              <a:ext uri="{FF2B5EF4-FFF2-40B4-BE49-F238E27FC236}">
                <a16:creationId xmlns:a16="http://schemas.microsoft.com/office/drawing/2014/main" id="{C83BB4F5-3915-4CD9-BE34-879C862C0F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Tree>
    <p:extLst>
      <p:ext uri="{BB962C8B-B14F-4D97-AF65-F5344CB8AC3E}">
        <p14:creationId xmlns:p14="http://schemas.microsoft.com/office/powerpoint/2010/main" val="342792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Picture w-Content">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5943600" cy="2"/>
          </a:xfrm>
          <a:prstGeom prst="straightConnector1">
            <a:avLst/>
          </a:prstGeom>
          <a:noFill/>
          <a:ln w="19050" cap="flat" cmpd="sng">
            <a:solidFill>
              <a:srgbClr val="077682"/>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6000" y="-167"/>
            <a:ext cx="6096000" cy="6949440"/>
          </a:xfrm>
          <a:prstGeom prst="rect">
            <a:avLst/>
          </a:prstGeom>
          <a:solidFill>
            <a:srgbClr val="07768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311700" y="218142"/>
            <a:ext cx="5486400"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311700" y="1250863"/>
            <a:ext cx="5486400" cy="5029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6569075" y="1136342"/>
            <a:ext cx="5257800" cy="4572000"/>
          </a:xfrm>
        </p:spPr>
        <p:txBody>
          <a:bodyPr/>
          <a:lstStyle>
            <a:lvl1pPr>
              <a:defRPr>
                <a:solidFill>
                  <a:schemeClr val="bg1"/>
                </a:solidFill>
              </a:defRPr>
            </a:lvl1pPr>
          </a:lstStyle>
          <a:p>
            <a:endParaRPr lang="en-US"/>
          </a:p>
        </p:txBody>
      </p:sp>
      <p:pic>
        <p:nvPicPr>
          <p:cNvPr id="12" name="Picture 11">
            <a:extLst>
              <a:ext uri="{FF2B5EF4-FFF2-40B4-BE49-F238E27FC236}">
                <a16:creationId xmlns:a16="http://schemas.microsoft.com/office/drawing/2014/main" id="{4CFF281C-CFDD-5AEF-FB2B-9DB7236446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233420" y="64270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633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Blue - 01" preserve="1">
  <p:cSld name="Section_Image1">
    <p:spTree>
      <p:nvGrpSpPr>
        <p:cNvPr id="1" name="Shape 197"/>
        <p:cNvGrpSpPr/>
        <p:nvPr/>
      </p:nvGrpSpPr>
      <p:grpSpPr>
        <a:xfrm>
          <a:off x="0" y="0"/>
          <a:ext cx="0" cy="0"/>
          <a:chOff x="0" y="0"/>
          <a:chExt cx="0" cy="0"/>
        </a:xfrm>
      </p:grpSpPr>
      <p:pic>
        <p:nvPicPr>
          <p:cNvPr id="198" name="Google Shape;198;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199" name="Google Shape;199;p49"/>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1" name="Google Shape;201;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A7B097C3-CE89-227D-F047-5FDE153C57B4}"/>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3905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Blue - 02" preserve="1">
  <p:cSld name="Section_Image2">
    <p:spTree>
      <p:nvGrpSpPr>
        <p:cNvPr id="1" name="Shape 203"/>
        <p:cNvGrpSpPr/>
        <p:nvPr/>
      </p:nvGrpSpPr>
      <p:grpSpPr>
        <a:xfrm>
          <a:off x="0" y="0"/>
          <a:ext cx="0" cy="0"/>
          <a:chOff x="0" y="0"/>
          <a:chExt cx="0" cy="0"/>
        </a:xfrm>
      </p:grpSpPr>
      <p:pic>
        <p:nvPicPr>
          <p:cNvPr id="204" name="Google Shape;204;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05" name="Google Shape;205;p50"/>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7" name="Google Shape;207;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6EBDF2-D719-BDA2-93B2-05D861B8586B}"/>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98145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3" preserve="1">
  <p:cSld name="Section_Image3">
    <p:spTree>
      <p:nvGrpSpPr>
        <p:cNvPr id="1" name="Shape 209"/>
        <p:cNvGrpSpPr/>
        <p:nvPr/>
      </p:nvGrpSpPr>
      <p:grpSpPr>
        <a:xfrm>
          <a:off x="0" y="0"/>
          <a:ext cx="0" cy="0"/>
          <a:chOff x="0" y="0"/>
          <a:chExt cx="0" cy="0"/>
        </a:xfrm>
      </p:grpSpPr>
      <p:pic>
        <p:nvPicPr>
          <p:cNvPr id="210" name="Google Shape;210;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1" name="Google Shape;211;p51"/>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3" name="Google Shape;213;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8B79D7A5-244F-AEDC-79A0-744FEB471528}"/>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16671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4" preserve="1">
  <p:cSld name="Section_Image4">
    <p:spTree>
      <p:nvGrpSpPr>
        <p:cNvPr id="1" name="Shape 215"/>
        <p:cNvGrpSpPr/>
        <p:nvPr/>
      </p:nvGrpSpPr>
      <p:grpSpPr>
        <a:xfrm>
          <a:off x="0" y="0"/>
          <a:ext cx="0" cy="0"/>
          <a:chOff x="0" y="0"/>
          <a:chExt cx="0" cy="0"/>
        </a:xfrm>
      </p:grpSpPr>
      <p:pic>
        <p:nvPicPr>
          <p:cNvPr id="216" name="Google Shape;216;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7" name="Google Shape;217;p52"/>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9" name="Google Shape;219;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B185C93-E38D-1C1F-DBBA-12DFC60682A5}"/>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8500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Google Shape;123;p44">
            <a:extLst>
              <a:ext uri="{FF2B5EF4-FFF2-40B4-BE49-F238E27FC236}">
                <a16:creationId xmlns:a16="http://schemas.microsoft.com/office/drawing/2014/main" id="{753BECAA-7588-D446-F0B8-F9AE1F83D1A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443565" y="1260125"/>
            <a:ext cx="11132917" cy="4645693"/>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188952"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8" preserve="1">
  <p:cSld name="Section_Image5">
    <p:spTree>
      <p:nvGrpSpPr>
        <p:cNvPr id="1" name="Shape 221"/>
        <p:cNvGrpSpPr/>
        <p:nvPr/>
      </p:nvGrpSpPr>
      <p:grpSpPr>
        <a:xfrm>
          <a:off x="0" y="0"/>
          <a:ext cx="0" cy="0"/>
          <a:chOff x="0" y="0"/>
          <a:chExt cx="0" cy="0"/>
        </a:xfrm>
      </p:grpSpPr>
      <p:pic>
        <p:nvPicPr>
          <p:cNvPr id="222" name="Google Shape;222;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3" name="Google Shape;223;p53"/>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25" name="Google Shape;225;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1C798B-732A-A744-1F2D-4B91A5F81837}"/>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85410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7" preserve="1">
  <p:cSld name="Section_Image6">
    <p:spTree>
      <p:nvGrpSpPr>
        <p:cNvPr id="1" name="Shape 227"/>
        <p:cNvGrpSpPr/>
        <p:nvPr/>
      </p:nvGrpSpPr>
      <p:grpSpPr>
        <a:xfrm>
          <a:off x="0" y="0"/>
          <a:ext cx="0" cy="0"/>
          <a:chOff x="0" y="0"/>
          <a:chExt cx="0" cy="0"/>
        </a:xfrm>
      </p:grpSpPr>
      <p:pic>
        <p:nvPicPr>
          <p:cNvPr id="228" name="Google Shape;228;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9" name="Google Shape;229;p54"/>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1" name="Google Shape;231;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5C09213-6D27-B551-9C6A-DE6DF14E9456}"/>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659486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6" preserve="1">
  <p:cSld name="Section_Image7">
    <p:spTree>
      <p:nvGrpSpPr>
        <p:cNvPr id="1" name="Shape 233"/>
        <p:cNvGrpSpPr/>
        <p:nvPr/>
      </p:nvGrpSpPr>
      <p:grpSpPr>
        <a:xfrm>
          <a:off x="0" y="0"/>
          <a:ext cx="0" cy="0"/>
          <a:chOff x="0" y="0"/>
          <a:chExt cx="0" cy="0"/>
        </a:xfrm>
      </p:grpSpPr>
      <p:pic>
        <p:nvPicPr>
          <p:cNvPr id="234" name="Google Shape;234;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35" name="Google Shape;235;p55"/>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Trebuchet MS" panose="020B0603020202020204" pitchFamily="34" charset="0"/>
                <a:ea typeface="Trebuchet MS" panose="020B0603020202020204" pitchFamily="34" charset="0"/>
                <a:cs typeface="Trebuchet MS" panose="020B0603020202020204" pitchFamily="34"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7" name="Google Shape;237;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256844E2-6364-41AA-1F86-AB920A7035E2}"/>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171216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5" preserve="1">
  <p:cSld name="Section_Image8">
    <p:spTree>
      <p:nvGrpSpPr>
        <p:cNvPr id="1" name="Shape 239"/>
        <p:cNvGrpSpPr/>
        <p:nvPr/>
      </p:nvGrpSpPr>
      <p:grpSpPr>
        <a:xfrm>
          <a:off x="0" y="0"/>
          <a:ext cx="0" cy="0"/>
          <a:chOff x="0" y="0"/>
          <a:chExt cx="0" cy="0"/>
        </a:xfrm>
      </p:grpSpPr>
      <p:pic>
        <p:nvPicPr>
          <p:cNvPr id="240" name="Google Shape;240;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41" name="Google Shape;241;p56"/>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43" name="Google Shape;243;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D15C1D20-06C2-5FB9-58FE-5BB25E59A43E}"/>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14703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bg>
      <p:bgPr>
        <a:solidFill>
          <a:srgbClr val="85D9E8">
            <a:alpha val="25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035040"/>
          </a:xfrm>
          <a:solidFill>
            <a:srgbClr val="488BC9"/>
          </a:solidFill>
          <a:ln>
            <a:solidFill>
              <a:srgbClr val="488BC9"/>
            </a:solidFill>
          </a:ln>
        </p:spPr>
        <p:txBody>
          <a:bodyPr lIns="0" tIns="0" rIns="0" bIns="0" anchor="ctr" anchorCtr="0">
            <a:normAutofit/>
          </a:bodyPr>
          <a:lstStyle>
            <a:lvl1pPr marL="230188" indent="0" algn="ctr">
              <a:defRPr sz="3200">
                <a:solidFill>
                  <a:schemeClr val="bg1"/>
                </a:solidFill>
                <a:latin typeface="Museo Slab 500" panose="02000000000000000000" pitchFamily="50" charset="0"/>
              </a:defRPr>
            </a:lvl1pPr>
          </a:lstStyle>
          <a:p>
            <a:r>
              <a:rPr lang="en-US" dirty="0"/>
              <a:t>Click to edit Master title style</a:t>
            </a:r>
          </a:p>
        </p:txBody>
      </p:sp>
      <p:pic>
        <p:nvPicPr>
          <p:cNvPr id="2" name="Google Shape;123;p44">
            <a:extLst>
              <a:ext uri="{FF2B5EF4-FFF2-40B4-BE49-F238E27FC236}">
                <a16:creationId xmlns:a16="http://schemas.microsoft.com/office/drawing/2014/main" id="{7CFCD449-C75F-47D4-AFD8-EFA0C66BDEBE}"/>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674703"/>
            <a:ext cx="7066624" cy="5051394"/>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92575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Google Shape;123;p44">
            <a:extLst>
              <a:ext uri="{FF2B5EF4-FFF2-40B4-BE49-F238E27FC236}">
                <a16:creationId xmlns:a16="http://schemas.microsoft.com/office/drawing/2014/main" id="{456EA663-E95E-2514-CB7F-32E66446709D}"/>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a:extLst>
              <a:ext uri="{FF2B5EF4-FFF2-40B4-BE49-F238E27FC236}">
                <a16:creationId xmlns:a16="http://schemas.microsoft.com/office/drawing/2014/main" id="{3CB0EDD7-2251-2869-9938-F8E70618A82C}"/>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443564"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4800"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7" name="Google Shape;190;p48">
            <a:extLst>
              <a:ext uri="{FF2B5EF4-FFF2-40B4-BE49-F238E27FC236}">
                <a16:creationId xmlns:a16="http://schemas.microsoft.com/office/drawing/2014/main" id="{6A39F52A-DC1A-FC42-A444-C88E1083A79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5427E4D8-A6F9-BEDF-92BF-55ED256DEB3D}"/>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0F7359-55BE-FC40-5F28-B1ED6020D983}"/>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443564" y="1179802"/>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443564" y="3637714"/>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7" name="Google Shape;190;p48">
            <a:extLst>
              <a:ext uri="{FF2B5EF4-FFF2-40B4-BE49-F238E27FC236}">
                <a16:creationId xmlns:a16="http://schemas.microsoft.com/office/drawing/2014/main" id="{6884650E-45DC-B430-FE36-12AE369ED57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DFB2039C-F093-7092-FC56-26313AFDA0CC}"/>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21F8AF7A-6248-782A-6CFC-5AB08330E8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3C33CCA7-32EF-3E22-7C21-DAB49E09FD1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8767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D3FB91-9878-D307-2CD4-5B9E881DC6EE}"/>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443564" y="1156859"/>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443564"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138962"/>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4" name="Google Shape;190;p48">
            <a:extLst>
              <a:ext uri="{FF2B5EF4-FFF2-40B4-BE49-F238E27FC236}">
                <a16:creationId xmlns:a16="http://schemas.microsoft.com/office/drawing/2014/main" id="{3EED1FCA-DAEF-1E75-A7DB-DBDC7E57BFE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EEDBFA16-B85E-305A-C9C2-84943A3EEEF4}"/>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A494F273-1FF3-6E75-5186-375537D78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9C367ECA-8856-4715-DCA6-6CE077FF07C2}"/>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46518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3174987"/>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00085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_Content_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272959" y="32279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272959" y="3199642"/>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6204041" y="322799"/>
            <a:ext cx="5715000" cy="539144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9444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520542"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4864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29749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DADCBF6-49E3-4515-B284-83B33249404E}" type="datetime1">
              <a:rPr lang="en-US" smtClean="0"/>
              <a:pPr/>
              <a:t>4/2/2025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0" r:id="rId3"/>
    <p:sldLayoutId id="2147483680" r:id="rId4"/>
    <p:sldLayoutId id="2147483699" r:id="rId5"/>
    <p:sldLayoutId id="2147483697" r:id="rId6"/>
    <p:sldLayoutId id="2147483702" r:id="rId7"/>
    <p:sldLayoutId id="2147483703" r:id="rId8"/>
    <p:sldLayoutId id="2147483704" r:id="rId9"/>
    <p:sldLayoutId id="2147483701" r:id="rId10"/>
    <p:sldLayoutId id="2147483682" r:id="rId11"/>
    <p:sldLayoutId id="2147483698" r:id="rId12"/>
    <p:sldLayoutId id="2147483668" r:id="rId13"/>
    <p:sldLayoutId id="2147483696" r:id="rId14"/>
    <p:sldLayoutId id="2147483713"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Lst>
  <p:hf hdr="0" ftr="0" dt="0"/>
  <p:txStyles>
    <p:titleStyle>
      <a:lvl1pPr algn="l" defTabSz="914400" rtl="0" eaLnBrk="1" latinLnBrk="0" hangingPunct="1">
        <a:lnSpc>
          <a:spcPct val="90000"/>
        </a:lnSpc>
        <a:spcBef>
          <a:spcPct val="0"/>
        </a:spcBef>
        <a:buNone/>
        <a:defRPr sz="3600" b="1"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vents.teams.microsoft.com/event/f470443b-5b32-40b8-b000-03c3bda0affd@a751cfc8-1f9a-4edb-8370-9f1c6d4bea5a" TargetMode="External"/><Relationship Id="rId2" Type="http://schemas.openxmlformats.org/officeDocument/2006/relationships/hyperlink" Target="https://events.teams.microsoft.com/event/2354f281-04bb-4256-83a2-71ce5b7712bd@a751cfc8-1f9a-4edb-8370-9f1c6d4bea5a" TargetMode="External"/><Relationship Id="rId1" Type="http://schemas.openxmlformats.org/officeDocument/2006/relationships/slideLayout" Target="../slideLayouts/slideLayout9.xml"/><Relationship Id="rId4" Type="http://schemas.openxmlformats.org/officeDocument/2006/relationships/hyperlink" Target="https://events.teams.microsoft.com/event/59479bb3-380f-40c1-9f26-86a7a092dcaa@a751cfc8-1f9a-4edb-8370-9f1c6d4bea5a"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hyperlink" Target="mailto:RITS@cde.state.co.u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cde.state.co.us/datapipeline/sey_sasidmerge_regularandcross"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www.cde.state.co.us/datapipeline/sey_sasidmerge_postcross"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hyperlink" Target="https://events.teams.microsoft.com/event/f50d27a4-4f7b-40d3-b944-35ad9718f35d@a751cfc8-1f9a-4edb-8370-9f1c6d4bea5a"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events.teams.microsoft.com/event/6de0bd5a-66aa-4841-8d9b-d3606337343b@a751cfc8-1f9a-4edb-8370-9f1c6d4bea5a" TargetMode="External"/><Relationship Id="rId5" Type="http://schemas.openxmlformats.org/officeDocument/2006/relationships/hyperlink" Target="https://events.teams.microsoft.com/event/e0a55276-e601-4e3b-bdae-3eeb8c1d806e@a751cfc8-1f9a-4edb-8370-9f1c6d4bea5a" TargetMode="External"/><Relationship Id="rId4" Type="http://schemas.openxmlformats.org/officeDocument/2006/relationships/hyperlink" Target="https://events.teams.microsoft.com/event/25610361-694a-4d3b-a8fb-eb1f8729aa46@a751cfc8-1f9a-4edb-8370-9f1c6d4bea5a"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hyperlink" Target="mailto:StudentEndofYear@cde.state.co.u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hyperlink" Target="https://www.cde.state.co.us/datapipeline/inter_titlei" TargetMode="External"/><Relationship Id="rId13" Type="http://schemas.openxmlformats.org/officeDocument/2006/relationships/hyperlink" Target="https://www.cde.state.co.us/datapipeline/new_respondent_training" TargetMode="External"/><Relationship Id="rId3" Type="http://schemas.openxmlformats.org/officeDocument/2006/relationships/hyperlink" Target="https://www.cde.state.co.us/datapipeline" TargetMode="External"/><Relationship Id="rId7" Type="http://schemas.openxmlformats.org/officeDocument/2006/relationships/hyperlink" Target="https://www.cde.state.co.us/datapipeline/inter_sped-iep" TargetMode="External"/><Relationship Id="rId12" Type="http://schemas.openxmlformats.org/officeDocument/2006/relationships/hyperlink" Target="https://www.cde.state.co.us/datapipeline/datapipeline_town_hall" TargetMode="External"/><Relationship Id="rId2" Type="http://schemas.openxmlformats.org/officeDocument/2006/relationships/notesSlide" Target="../notesSlides/notesSlide40.xml"/><Relationship Id="rId16" Type="http://schemas.openxmlformats.org/officeDocument/2006/relationships/hyperlink" Target="https://www.cde.state.co.us/postsecondary/graduationguidelines" TargetMode="External"/><Relationship Id="rId1" Type="http://schemas.openxmlformats.org/officeDocument/2006/relationships/slideLayout" Target="../slideLayouts/slideLayout9.xml"/><Relationship Id="rId6" Type="http://schemas.openxmlformats.org/officeDocument/2006/relationships/hyperlink" Target="https://www.cde.state.co.us/datapipeline/inter_student" TargetMode="External"/><Relationship Id="rId11" Type="http://schemas.openxmlformats.org/officeDocument/2006/relationships/hyperlink" Target="https://www.cde.state.co.us/datapipeline/train_trainings" TargetMode="External"/><Relationship Id="rId5" Type="http://schemas.openxmlformats.org/officeDocument/2006/relationships/hyperlink" Target="https://www.cde.state.co.us/datapipeline/seyadequatedocs" TargetMode="External"/><Relationship Id="rId15" Type="http://schemas.openxmlformats.org/officeDocument/2006/relationships/hyperlink" Target="https://www.cde.state.co.us/cdereval" TargetMode="External"/><Relationship Id="rId10" Type="http://schemas.openxmlformats.org/officeDocument/2006/relationships/hyperlink" Target="https://www.cde.state.co.us/datapipeline/resources" TargetMode="External"/><Relationship Id="rId4" Type="http://schemas.openxmlformats.org/officeDocument/2006/relationships/hyperlink" Target="https://www.cde.state.co.us/datapipeline/snap_eoy" TargetMode="External"/><Relationship Id="rId9" Type="http://schemas.openxmlformats.org/officeDocument/2006/relationships/hyperlink" Target="https://www.cde.state.co.us/idm" TargetMode="External"/><Relationship Id="rId14" Type="http://schemas.openxmlformats.org/officeDocument/2006/relationships/hyperlink" Target="https://my.syncplicity.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vents.teams.microsoft.com/event/d47a14ed-59ac-4283-90bf-af3b2e95748d@a751cfc8-1f9a-4edb-8370-9f1c6d4bea5a"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events.teams.microsoft.com/event/82796ed0-7540-4801-99a6-1eb10d01bdd3@a751cfc8-1f9a-4edb-8370-9f1c6d4bea5a"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44.xml"/><Relationship Id="rId18" Type="http://schemas.openxmlformats.org/officeDocument/2006/relationships/slide" Target="slide65.xml"/><Relationship Id="rId26" Type="http://schemas.openxmlformats.org/officeDocument/2006/relationships/slide" Target="slide98.xml"/><Relationship Id="rId3" Type="http://schemas.openxmlformats.org/officeDocument/2006/relationships/slide" Target="slide3.xml"/><Relationship Id="rId21" Type="http://schemas.openxmlformats.org/officeDocument/2006/relationships/slide" Target="slide78.xml"/><Relationship Id="rId7" Type="http://schemas.openxmlformats.org/officeDocument/2006/relationships/slide" Target="slide18.xml"/><Relationship Id="rId12" Type="http://schemas.openxmlformats.org/officeDocument/2006/relationships/slide" Target="slide37.xml"/><Relationship Id="rId17" Type="http://schemas.openxmlformats.org/officeDocument/2006/relationships/slide" Target="slide62.xml"/><Relationship Id="rId25" Type="http://schemas.openxmlformats.org/officeDocument/2006/relationships/slide" Target="slide95.xml"/><Relationship Id="rId2" Type="http://schemas.openxmlformats.org/officeDocument/2006/relationships/notesSlide" Target="../notesSlides/notesSlide1.xml"/><Relationship Id="rId16" Type="http://schemas.openxmlformats.org/officeDocument/2006/relationships/slide" Target="slide53.xml"/><Relationship Id="rId20" Type="http://schemas.openxmlformats.org/officeDocument/2006/relationships/slide" Target="slide74.xml"/><Relationship Id="rId29" Type="http://schemas.openxmlformats.org/officeDocument/2006/relationships/slide" Target="slide107.xml"/><Relationship Id="rId1" Type="http://schemas.openxmlformats.org/officeDocument/2006/relationships/slideLayout" Target="../slideLayouts/slideLayout4.xml"/><Relationship Id="rId6" Type="http://schemas.openxmlformats.org/officeDocument/2006/relationships/slide" Target="slide17.xml"/><Relationship Id="rId11" Type="http://schemas.openxmlformats.org/officeDocument/2006/relationships/slide" Target="slide36.xml"/><Relationship Id="rId24" Type="http://schemas.openxmlformats.org/officeDocument/2006/relationships/slide" Target="slide90.xml"/><Relationship Id="rId5" Type="http://schemas.openxmlformats.org/officeDocument/2006/relationships/slide" Target="slide15.xml"/><Relationship Id="rId15" Type="http://schemas.openxmlformats.org/officeDocument/2006/relationships/slide" Target="slide50.xml"/><Relationship Id="rId23" Type="http://schemas.openxmlformats.org/officeDocument/2006/relationships/slide" Target="slide89.xml"/><Relationship Id="rId28" Type="http://schemas.openxmlformats.org/officeDocument/2006/relationships/slide" Target="slide104.xml"/><Relationship Id="rId10" Type="http://schemas.openxmlformats.org/officeDocument/2006/relationships/slide" Target="slide33.xml"/><Relationship Id="rId19" Type="http://schemas.openxmlformats.org/officeDocument/2006/relationships/slide" Target="slide72.xml"/><Relationship Id="rId4" Type="http://schemas.openxmlformats.org/officeDocument/2006/relationships/slide" Target="slide8.xml"/><Relationship Id="rId9" Type="http://schemas.openxmlformats.org/officeDocument/2006/relationships/slide" Target="slide27.xml"/><Relationship Id="rId14" Type="http://schemas.openxmlformats.org/officeDocument/2006/relationships/slide" Target="slide48.xml"/><Relationship Id="rId22" Type="http://schemas.openxmlformats.org/officeDocument/2006/relationships/slide" Target="slide82.xml"/><Relationship Id="rId27" Type="http://schemas.openxmlformats.org/officeDocument/2006/relationships/slide" Target="slide101.xml"/><Relationship Id="rId30" Type="http://schemas.openxmlformats.org/officeDocument/2006/relationships/slide" Target="slide1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datapipeline/contractagreementstudentsimpactofpupilattendanceinformation"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www.cde.state.co.us/datapipeline/inter_student" TargetMode="External"/><Relationship Id="rId2" Type="http://schemas.openxmlformats.org/officeDocument/2006/relationships/hyperlink" Target="https://www.cde.state.co.us/datapipeline/yr_rit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hyperlink" Target="mailto:StudentEndOfYear@cde.state.co.us" TargetMode="External"/><Relationship Id="rId4" Type="http://schemas.openxmlformats.org/officeDocument/2006/relationships/hyperlink" Target="mailto:%20DATASERVICES-subscribe-request@cdelist.cde.state.co.u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mailto:%20DATASERVICES-subscribe-request@cdelist.cde.state.co.u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y.syncplicity.com/" TargetMode="External"/><Relationship Id="rId7" Type="http://schemas.openxmlformats.org/officeDocument/2006/relationships/image" Target="../media/image22.png"/><Relationship Id="rId2" Type="http://schemas.openxmlformats.org/officeDocument/2006/relationships/hyperlink" Target="http://www.cde.state.co.us/dataprivacyandsecurity" TargetMode="Externa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mailto:studentendofyear@cde.state.co.u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StudentEndofYear@cde.state.co.us"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www.cde.state.co.us/idm" TargetMode="External"/><Relationship Id="rId13" Type="http://schemas.openxmlformats.org/officeDocument/2006/relationships/hyperlink" Target="https://my.syncplicity.com/" TargetMode="External"/><Relationship Id="rId3" Type="http://schemas.openxmlformats.org/officeDocument/2006/relationships/hyperlink" Target="https://www.cde.state.co.us/datapipeline/snap_eoy" TargetMode="External"/><Relationship Id="rId7" Type="http://schemas.openxmlformats.org/officeDocument/2006/relationships/hyperlink" Target="https://www.cde.state.co.us/datapipeline/inter_titlei" TargetMode="External"/><Relationship Id="rId12" Type="http://schemas.openxmlformats.org/officeDocument/2006/relationships/hyperlink" Target="https://www.cde.state.co.us/datapipeline/new_respondent_training" TargetMode="External"/><Relationship Id="rId2" Type="http://schemas.openxmlformats.org/officeDocument/2006/relationships/hyperlink" Target="https://www.cde.state.co.us/datapipeline" TargetMode="External"/><Relationship Id="rId1" Type="http://schemas.openxmlformats.org/officeDocument/2006/relationships/slideLayout" Target="../slideLayouts/slideLayout9.xml"/><Relationship Id="rId6" Type="http://schemas.openxmlformats.org/officeDocument/2006/relationships/hyperlink" Target="https://www.cde.state.co.us/datapipeline/inter_sped-iep" TargetMode="External"/><Relationship Id="rId11" Type="http://schemas.openxmlformats.org/officeDocument/2006/relationships/hyperlink" Target="https://www.cde.state.co.us/datapipeline/datapipeline_town_hall" TargetMode="External"/><Relationship Id="rId5" Type="http://schemas.openxmlformats.org/officeDocument/2006/relationships/hyperlink" Target="https://www.cde.state.co.us/datapipeline/inter_student" TargetMode="External"/><Relationship Id="rId15" Type="http://schemas.openxmlformats.org/officeDocument/2006/relationships/hyperlink" Target="https://www.cde.state.co.us/postsecondary/graduationguidelines" TargetMode="External"/><Relationship Id="rId10" Type="http://schemas.openxmlformats.org/officeDocument/2006/relationships/hyperlink" Target="https://www.cde.state.co.us/datapipeline/train_trainings" TargetMode="External"/><Relationship Id="rId4" Type="http://schemas.openxmlformats.org/officeDocument/2006/relationships/hyperlink" Target="https://www.cde.state.co.us/datapipeline/seyadequatedocs" TargetMode="External"/><Relationship Id="rId9" Type="http://schemas.openxmlformats.org/officeDocument/2006/relationships/hyperlink" Target="https://www.cde.state.co.us/datapipeline/resources" TargetMode="External"/><Relationship Id="rId14" Type="http://schemas.openxmlformats.org/officeDocument/2006/relationships/hyperlink" Target="https://www.cde.state.co.us/cdereva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mailto:StudentEndOfYear@cde.state.co.us"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cde.state.co.us/idm" TargetMode="Externa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hyperlink" Target="https://www.cde.state.co.us/datapipeline/snap_eoy"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s://www.cde.state.co.us/datapipeline/snap_eoy" TargetMode="External"/><Relationship Id="rId2" Type="http://schemas.openxmlformats.org/officeDocument/2006/relationships/hyperlink" Target="https://www.cde.state.co.us/datapipeline/inter_student"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cde.state.co.us/idm" TargetMode="Externa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hyperlink" Target="https://www.cde.state.co.us/cdereval/gradratecurrent"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cde.state.co.us/cdereval/grad-drop-mobility_data-privacy-guidelines" TargetMode="External"/><Relationship Id="rId5" Type="http://schemas.openxmlformats.org/officeDocument/2006/relationships/hyperlink" Target="https://www.cde.state.co.us/cdereval/mobility-stabilitycurrent" TargetMode="External"/><Relationship Id="rId4" Type="http://schemas.openxmlformats.org/officeDocument/2006/relationships/hyperlink" Target="https://www.cde.state.co.us/cdereval/dropoutcurrent"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s://www.cde.state.co.us/datapipeline/eoyreportmappin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cde.state.co.us/idm" TargetMode="External"/><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www.cde.state.co.us/idm/datapipeline" TargetMode="External"/><Relationship Id="rId4" Type="http://schemas.openxmlformats.org/officeDocument/2006/relationships/hyperlink" Target="https://www.cde.state.co.us/idm/cedar" TargetMode="External"/><Relationship Id="rId9"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cde.state.co.us/datapipeline/eoyreportmapping"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hyperlink" Target="https://www.cde.state.co.us/datapipeline/snap_eoy"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mailto:StudentEndofYear@cde.state.co.us"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hyperlink" Target="https://www.cde.state.co.us/datapipeline/seymid-yearelcodingchanges" TargetMode="External"/><Relationship Id="rId2" Type="http://schemas.openxmlformats.org/officeDocument/2006/relationships/hyperlink" Target="mailto:RITS@cde.state.co.us" TargetMode="External"/><Relationship Id="rId1" Type="http://schemas.openxmlformats.org/officeDocument/2006/relationships/slideLayout" Target="../slideLayouts/slideLayout2.xml"/><Relationship Id="rId4" Type="http://schemas.openxmlformats.org/officeDocument/2006/relationships/hyperlink" Target="https://www.cde.state.co.us/datapipeline/seyadequatedocs"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hyperlink" Target="mailto:StudentEndOfYear@cde.state.co.us" TargetMode="Externa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cde.state.co.us/datapipeline/resources"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s://www.cde.state.co.us/datapipeline/seyadequatedocs"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Student End of Year:</a:t>
            </a:r>
            <a:br>
              <a:rPr lang="en-US" dirty="0"/>
            </a:br>
            <a:r>
              <a:rPr lang="en-US" dirty="0"/>
              <a:t>Collection Overview</a:t>
            </a:r>
          </a:p>
        </p:txBody>
      </p:sp>
      <p:sp>
        <p:nvSpPr>
          <p:cNvPr id="3" name="Subtitle 2"/>
          <p:cNvSpPr>
            <a:spLocks noGrp="1"/>
          </p:cNvSpPr>
          <p:nvPr>
            <p:ph type="subTitle" idx="1"/>
          </p:nvPr>
        </p:nvSpPr>
        <p:spPr/>
        <p:txBody>
          <a:bodyPr/>
          <a:lstStyle/>
          <a:p>
            <a:r>
              <a:rPr lang="en-US" dirty="0"/>
              <a:t>2024-2025</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6F7A1-8818-6155-AB2B-E7D0DDE0C29F}"/>
              </a:ext>
            </a:extLst>
          </p:cNvPr>
          <p:cNvSpPr>
            <a:spLocks noGrp="1"/>
          </p:cNvSpPr>
          <p:nvPr>
            <p:ph type="title"/>
          </p:nvPr>
        </p:nvSpPr>
        <p:spPr/>
        <p:txBody>
          <a:bodyPr/>
          <a:lstStyle/>
          <a:p>
            <a:r>
              <a:rPr lang="en-US" dirty="0"/>
              <a:t>Key Dates: Soft Open Phase</a:t>
            </a:r>
          </a:p>
        </p:txBody>
      </p:sp>
      <p:graphicFrame>
        <p:nvGraphicFramePr>
          <p:cNvPr id="6" name="Table Placeholder 10">
            <a:extLst>
              <a:ext uri="{FF2B5EF4-FFF2-40B4-BE49-F238E27FC236}">
                <a16:creationId xmlns:a16="http://schemas.microsoft.com/office/drawing/2014/main" id="{280AD150-D636-D603-921D-3B8AB4290BA8}"/>
              </a:ext>
            </a:extLst>
          </p:cNvPr>
          <p:cNvGraphicFramePr>
            <a:graphicFrameLocks noGrp="1"/>
          </p:cNvGraphicFramePr>
          <p:nvPr>
            <p:ph idx="1"/>
            <p:extLst>
              <p:ext uri="{D42A27DB-BD31-4B8C-83A1-F6EECF244321}">
                <p14:modId xmlns:p14="http://schemas.microsoft.com/office/powerpoint/2010/main" val="2880603939"/>
              </p:ext>
            </p:extLst>
          </p:nvPr>
        </p:nvGraphicFramePr>
        <p:xfrm>
          <a:off x="228600" y="228600"/>
          <a:ext cx="11658600" cy="3100874"/>
        </p:xfrm>
        <a:graphic>
          <a:graphicData uri="http://schemas.openxmlformats.org/drawingml/2006/table">
            <a:tbl>
              <a:tblPr firstRow="1" bandRow="1">
                <a:tableStyleId>{7E9639D4-E3E2-4D34-9284-5A2195B3D0D7}</a:tableStyleId>
              </a:tblPr>
              <a:tblGrid>
                <a:gridCol w="1371600">
                  <a:extLst>
                    <a:ext uri="{9D8B030D-6E8A-4147-A177-3AD203B41FA5}">
                      <a16:colId xmlns:a16="http://schemas.microsoft.com/office/drawing/2014/main" val="3018245949"/>
                    </a:ext>
                  </a:extLst>
                </a:gridCol>
                <a:gridCol w="1828800">
                  <a:extLst>
                    <a:ext uri="{9D8B030D-6E8A-4147-A177-3AD203B41FA5}">
                      <a16:colId xmlns:a16="http://schemas.microsoft.com/office/drawing/2014/main" val="2137241566"/>
                    </a:ext>
                  </a:extLst>
                </a:gridCol>
                <a:gridCol w="8458200">
                  <a:extLst>
                    <a:ext uri="{9D8B030D-6E8A-4147-A177-3AD203B41FA5}">
                      <a16:colId xmlns:a16="http://schemas.microsoft.com/office/drawing/2014/main" val="1583735620"/>
                    </a:ext>
                  </a:extLst>
                </a:gridCol>
              </a:tblGrid>
              <a:tr h="228807">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Date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917589"/>
                  </a:ext>
                </a:extLst>
              </a:tr>
              <a:tr h="228807">
                <a:tc>
                  <a:txBody>
                    <a:bodyPr/>
                    <a:lstStyle/>
                    <a:p>
                      <a:pPr marL="0" marR="0">
                        <a:lnSpc>
                          <a:spcPct val="107000"/>
                        </a:lnSpc>
                        <a:spcAft>
                          <a:spcPts val="800"/>
                        </a:spcAft>
                        <a:buNone/>
                        <a:tabLst>
                          <a:tab pos="2028825" algn="l"/>
                        </a:tabLst>
                      </a:pPr>
                      <a:r>
                        <a:rPr lang="en-US" sz="14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03/31/2025</a:t>
                      </a:r>
                    </a:p>
                  </a:txBody>
                  <a:tcPr marL="68580" marR="68580" marT="0" marB="0">
                    <a:solidFill>
                      <a:srgbClr val="D2E9F5"/>
                    </a:solidFill>
                  </a:tcPr>
                </a:tc>
                <a:tc>
                  <a:txBody>
                    <a:bodyPr/>
                    <a:lstStyle/>
                    <a:p>
                      <a:pPr marL="0" marR="0">
                        <a:lnSpc>
                          <a:spcPct val="107000"/>
                        </a:lnSpc>
                        <a:spcAft>
                          <a:spcPts val="800"/>
                        </a:spcAft>
                        <a:buNone/>
                        <a:tabLst>
                          <a:tab pos="2028825" algn="l"/>
                        </a:tabLst>
                      </a:pPr>
                      <a:r>
                        <a:rPr lang="en-US" sz="14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Open</a:t>
                      </a:r>
                    </a:p>
                  </a:txBody>
                  <a:tcPr marL="68580" marR="68580" marT="0" marB="0">
                    <a:solidFill>
                      <a:srgbClr val="D2E9F5"/>
                    </a:solidFill>
                  </a:tcPr>
                </a:tc>
                <a:tc>
                  <a:txBody>
                    <a:bodyPr/>
                    <a:lstStyle/>
                    <a:p>
                      <a:pPr marL="0" marR="0">
                        <a:lnSpc>
                          <a:spcPct val="107000"/>
                        </a:lnSpc>
                        <a:spcAft>
                          <a:spcPts val="800"/>
                        </a:spcAft>
                        <a:buNone/>
                        <a:tabLst>
                          <a:tab pos="2028825" algn="l"/>
                        </a:tabLst>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Districts may begin creating snapshots.</a:t>
                      </a:r>
                    </a:p>
                  </a:txBody>
                  <a:tcPr marL="68580" marR="68580" marT="0" marB="0">
                    <a:solidFill>
                      <a:srgbClr val="D2E9F5"/>
                    </a:solidFill>
                  </a:tcPr>
                </a:tc>
                <a:extLst>
                  <a:ext uri="{0D108BD9-81ED-4DB2-BD59-A6C34878D82A}">
                    <a16:rowId xmlns:a16="http://schemas.microsoft.com/office/drawing/2014/main" val="779341813"/>
                  </a:ext>
                </a:extLst>
              </a:tr>
              <a:tr h="475084">
                <a:tc>
                  <a:txBody>
                    <a:bodyPr/>
                    <a:lstStyle/>
                    <a:p>
                      <a:pPr marL="0" marR="0">
                        <a:lnSpc>
                          <a:spcPct val="107000"/>
                        </a:lnSpc>
                        <a:spcAft>
                          <a:spcPts val="800"/>
                        </a:spcAft>
                        <a:buNone/>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04/02/2025</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9:00-11:00am</a:t>
                      </a:r>
                    </a:p>
                  </a:txBody>
                  <a:tcPr marL="68580" marR="68580" marT="0" marB="0"/>
                </a:tc>
                <a:tc>
                  <a:txBody>
                    <a:bodyPr/>
                    <a:lstStyle/>
                    <a:p>
                      <a:pPr marL="0" marR="0">
                        <a:lnSpc>
                          <a:spcPct val="107000"/>
                        </a:lnSpc>
                        <a:spcAft>
                          <a:spcPts val="800"/>
                        </a:spcAft>
                        <a:buNone/>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400" b="0" dirty="0">
                          <a:effectLst/>
                          <a:highlight>
                            <a:srgbClr val="CCFFCC"/>
                          </a:highlight>
                          <a:latin typeface="Trebuchet MS" panose="020B0603020202020204" pitchFamily="34" charset="0"/>
                          <a:ea typeface="Calibri" panose="020F0502020204030204" pitchFamily="34" charset="0"/>
                          <a:cs typeface="Times New Roman" panose="02020603050405020304" pitchFamily="18" charset="0"/>
                        </a:rPr>
                        <a:t>*Critical Training*</a:t>
                      </a:r>
                      <a:r>
                        <a:rPr lang="en-US" sz="1400" b="0" dirty="0">
                          <a:effectLst/>
                          <a:latin typeface="Trebuchet MS" panose="020B0603020202020204" pitchFamily="34" charset="0"/>
                          <a:ea typeface="Calibri" panose="020F0502020204030204" pitchFamily="34" charset="0"/>
                          <a:cs typeface="Times New Roman" panose="02020603050405020304" pitchFamily="18" charset="0"/>
                        </a:rPr>
                        <a:t> Collection Overview Training 1 of 2: </a:t>
                      </a:r>
                      <a:r>
                        <a:rPr lang="en-US" sz="1400" u="sng" dirty="0">
                          <a:solidFill>
                            <a:srgbClr val="0000FF"/>
                          </a:solidFill>
                          <a:effectLst/>
                          <a:latin typeface="Trebuchet MS" panose="020B0603020202020204" pitchFamily="34" charset="0"/>
                          <a:ea typeface="Calibri" panose="020F0502020204030204" pitchFamily="34" charset="0"/>
                          <a:cs typeface="Times New Roman" panose="02020603050405020304" pitchFamily="18" charset="0"/>
                          <a:hlinkClick r:id="rId2"/>
                        </a:rPr>
                        <a:t>Collection Overview 1 of 2 Registration</a:t>
                      </a:r>
                      <a:br>
                        <a:rPr lang="en-US" sz="1400" u="sng" dirty="0">
                          <a:solidFill>
                            <a:srgbClr val="0000FF"/>
                          </a:solidFill>
                          <a:effectLst/>
                          <a:latin typeface="Trebuchet MS" panose="020B0603020202020204" pitchFamily="34" charset="0"/>
                          <a:ea typeface="Calibri" panose="020F0502020204030204" pitchFamily="34" charset="0"/>
                          <a:cs typeface="Times New Roman" panose="02020603050405020304" pitchFamily="18" charset="0"/>
                        </a:rPr>
                      </a:b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2782652"/>
                  </a:ext>
                </a:extLst>
              </a:tr>
              <a:tr h="721359">
                <a:tc>
                  <a:txBody>
                    <a:bodyPr/>
                    <a:lstStyle/>
                    <a:p>
                      <a:pPr marL="0" marR="0">
                        <a:lnSpc>
                          <a:spcPct val="107000"/>
                        </a:lnSpc>
                        <a:spcAft>
                          <a:spcPts val="800"/>
                        </a:spcAft>
                        <a:buNone/>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04/10/2025</a:t>
                      </a:r>
                    </a:p>
                  </a:txBody>
                  <a:tcPr marL="68580" marR="68580" marT="0" marB="0"/>
                </a:tc>
                <a:tc>
                  <a:txBody>
                    <a:bodyPr/>
                    <a:lstStyle/>
                    <a:p>
                      <a:pPr marL="0" marR="0">
                        <a:lnSpc>
                          <a:spcPct val="107000"/>
                        </a:lnSpc>
                        <a:spcAft>
                          <a:spcPts val="800"/>
                        </a:spcAft>
                        <a:buNone/>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Other Date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400" dirty="0">
                          <a:effectLst/>
                          <a:highlight>
                            <a:srgbClr val="FFFFCC"/>
                          </a:highlight>
                          <a:latin typeface="Trebuchet MS" panose="020B0603020202020204" pitchFamily="34" charset="0"/>
                          <a:ea typeface="Calibri" panose="020F0502020204030204" pitchFamily="34" charset="0"/>
                          <a:cs typeface="Times New Roman" panose="02020603050405020304" pitchFamily="18" charset="0"/>
                        </a:rPr>
                        <a:t>Suggestion:</a:t>
                      </a:r>
                      <a:r>
                        <a:rPr lang="en-US" sz="1400" dirty="0">
                          <a:effectLst/>
                          <a:latin typeface="Trebuchet MS" panose="020B0603020202020204" pitchFamily="34" charset="0"/>
                          <a:ea typeface="Calibri" panose="020F0502020204030204" pitchFamily="34" charset="0"/>
                          <a:cs typeface="Times New Roman" panose="02020603050405020304" pitchFamily="18" charset="0"/>
                        </a:rPr>
                        <a:t> Upload Graduation Guidelines (GG) interchange file and review CEDAR/COGNOS reports. Students expected to graduate in 2024-2025 must have met both English and Math minimum requirements.</a:t>
                      </a:r>
                    </a:p>
                  </a:txBody>
                  <a:tcPr marL="68580" marR="68580" marT="0" marB="0"/>
                </a:tc>
                <a:extLst>
                  <a:ext uri="{0D108BD9-81ED-4DB2-BD59-A6C34878D82A}">
                    <a16:rowId xmlns:a16="http://schemas.microsoft.com/office/drawing/2014/main" val="593317777"/>
                  </a:ext>
                </a:extLst>
              </a:tr>
              <a:tr h="496649">
                <a:tc>
                  <a:txBody>
                    <a:bodyPr/>
                    <a:lstStyle/>
                    <a:p>
                      <a:pPr marL="0" marR="0">
                        <a:lnSpc>
                          <a:spcPct val="107000"/>
                        </a:lnSpc>
                        <a:spcAft>
                          <a:spcPts val="800"/>
                        </a:spcAft>
                        <a:buNone/>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4/22/2025</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1:00-2:00pm</a:t>
                      </a:r>
                    </a:p>
                  </a:txBody>
                  <a:tcPr marL="68580" marR="68580" marT="0" marB="0"/>
                </a:tc>
                <a:tc>
                  <a:txBody>
                    <a:bodyPr/>
                    <a:lstStyle/>
                    <a:p>
                      <a:pPr marL="0" marR="0">
                        <a:lnSpc>
                          <a:spcPct val="107000"/>
                        </a:lnSpc>
                        <a:spcAft>
                          <a:spcPts val="800"/>
                        </a:spcAft>
                        <a:buNone/>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Aft>
                          <a:spcPts val="0"/>
                        </a:spcAft>
                        <a:buNone/>
                        <a:tabLst>
                          <a:tab pos="2028825" algn="l"/>
                        </a:tabLst>
                      </a:pPr>
                      <a:r>
                        <a:rPr lang="en-US" sz="1400" b="0" dirty="0">
                          <a:effectLst/>
                          <a:latin typeface="Trebuchet MS" panose="020B0603020202020204" pitchFamily="34" charset="0"/>
                          <a:ea typeface="Calibri" panose="020F0502020204030204" pitchFamily="34" charset="0"/>
                          <a:cs typeface="Times New Roman" panose="02020603050405020304" pitchFamily="18" charset="0"/>
                        </a:rPr>
                        <a:t>Special Education 18-21 Transition Services</a:t>
                      </a:r>
                      <a:r>
                        <a:rPr lang="en-US" sz="1400" b="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t>
                      </a:r>
                      <a:r>
                        <a:rPr lang="en-US" sz="1400" b="1"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a:t>
                      </a:r>
                      <a:r>
                        <a:rPr lang="en-US" sz="1400" u="sng" dirty="0">
                          <a:solidFill>
                            <a:srgbClr val="0000FF"/>
                          </a:solidFill>
                          <a:effectLst/>
                          <a:latin typeface="Trebuchet MS" panose="020B0603020202020204" pitchFamily="34" charset="0"/>
                          <a:ea typeface="Calibri" panose="020F0502020204030204" pitchFamily="34" charset="0"/>
                          <a:cs typeface="Times New Roman" panose="02020603050405020304" pitchFamily="18" charset="0"/>
                          <a:hlinkClick r:id="rId3"/>
                        </a:rPr>
                        <a:t>Secondary Transition Collaborative Webinar Registration</a:t>
                      </a:r>
                      <a:endParaRPr lang="en-US" sz="1400" u="sng" dirty="0">
                        <a:solidFill>
                          <a:srgbClr val="0000FF"/>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marR="0" indent="-285750">
                        <a:lnSpc>
                          <a:spcPct val="100000"/>
                        </a:lnSpc>
                        <a:spcAft>
                          <a:spcPts val="0"/>
                        </a:spcAft>
                        <a:buFont typeface="Arial" panose="020B0604020202020204" pitchFamily="34" charset="0"/>
                        <a:buChar char="•"/>
                        <a:tabLst>
                          <a:tab pos="2028825" algn="l"/>
                        </a:tabLst>
                      </a:pPr>
                      <a:r>
                        <a:rPr lang="en-US" sz="1400" b="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Collaborative webinar designed for SEY data and SPED program staff</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1818544"/>
                  </a:ext>
                </a:extLst>
              </a:tr>
              <a:tr h="47508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04/24/2025 to 4/30/2025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Closed</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Aft>
                          <a:spcPts val="800"/>
                        </a:spcAft>
                        <a:buNone/>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Soft open phase ends and snapshots are closed until the next phase.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489625824"/>
                  </a:ext>
                </a:extLst>
              </a:tr>
              <a:tr h="47508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4/29/2025</a:t>
                      </a:r>
                    </a:p>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1:00-3:00pm</a:t>
                      </a:r>
                    </a:p>
                  </a:txBody>
                  <a:tcPr marL="68580" marR="68580" marT="0" marB="0">
                    <a:no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68580" marR="68580" marT="0" marB="0">
                    <a:noFill/>
                  </a:tcPr>
                </a:tc>
                <a:tc>
                  <a:txBody>
                    <a:bodyPr/>
                    <a:lstStyle/>
                    <a:p>
                      <a:pPr marL="0" marR="0">
                        <a:lnSpc>
                          <a:spcPct val="107000"/>
                        </a:lnSpc>
                        <a:spcBef>
                          <a:spcPts val="0"/>
                        </a:spcBef>
                        <a:spcAft>
                          <a:spcPts val="0"/>
                        </a:spcAft>
                        <a:tabLst>
                          <a:tab pos="2028825" algn="l"/>
                        </a:tabLst>
                      </a:pPr>
                      <a:r>
                        <a:rPr lang="en-US" sz="1400" dirty="0">
                          <a:effectLst/>
                          <a:highlight>
                            <a:srgbClr val="CCFFCC"/>
                          </a:highlight>
                          <a:latin typeface="Trebuchet MS" panose="020B0603020202020204" pitchFamily="34" charset="0"/>
                          <a:ea typeface="Calibri" panose="020F0502020204030204" pitchFamily="34" charset="0"/>
                          <a:cs typeface="Times New Roman" panose="02020603050405020304" pitchFamily="18" charset="0"/>
                        </a:rPr>
                        <a:t>*Critical Training*</a:t>
                      </a:r>
                      <a:r>
                        <a:rPr lang="en-US" sz="1400" dirty="0">
                          <a:effectLst/>
                          <a:latin typeface="Trebuchet MS" panose="020B0603020202020204" pitchFamily="34" charset="0"/>
                          <a:ea typeface="Calibri" panose="020F0502020204030204" pitchFamily="34" charset="0"/>
                          <a:cs typeface="Times New Roman" panose="02020603050405020304" pitchFamily="18" charset="0"/>
                        </a:rPr>
                        <a:t> Collection Overview Training 2 of 2: </a:t>
                      </a:r>
                      <a:r>
                        <a:rPr lang="en-US" sz="1400" u="sng" kern="1200" dirty="0">
                          <a:solidFill>
                            <a:schemeClr val="tx1"/>
                          </a:solidFill>
                          <a:effectLst/>
                          <a:latin typeface="+mn-lt"/>
                          <a:ea typeface="+mn-ea"/>
                          <a:cs typeface="+mn-cs"/>
                          <a:hlinkClick r:id="rId4"/>
                        </a:rPr>
                        <a:t>Collection Overview 2 of 2 Registration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242426"/>
                  </a:ext>
                </a:extLst>
              </a:tr>
            </a:tbl>
          </a:graphicData>
        </a:graphic>
      </p:graphicFrame>
      <p:sp>
        <p:nvSpPr>
          <p:cNvPr id="10" name="Rectangle: Rounded Corners 9">
            <a:extLst>
              <a:ext uri="{FF2B5EF4-FFF2-40B4-BE49-F238E27FC236}">
                <a16:creationId xmlns:a16="http://schemas.microsoft.com/office/drawing/2014/main" id="{67076BF4-A2CC-29DC-5B99-C7CC76AEFB3B}"/>
              </a:ext>
            </a:extLst>
          </p:cNvPr>
          <p:cNvSpPr/>
          <p:nvPr/>
        </p:nvSpPr>
        <p:spPr>
          <a:xfrm>
            <a:off x="227916" y="3807620"/>
            <a:ext cx="11658600" cy="1370869"/>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en-US" dirty="0">
                <a:solidFill>
                  <a:schemeClr val="tx1"/>
                </a:solidFill>
              </a:rPr>
              <a:t>Notes: </a:t>
            </a:r>
          </a:p>
          <a:p>
            <a:pPr marL="285750" indent="-285750">
              <a:buFont typeface="Arial" panose="020B0604020202020204" pitchFamily="34" charset="0"/>
              <a:buChar char="•"/>
            </a:pPr>
            <a:r>
              <a:rPr lang="en-US" dirty="0">
                <a:solidFill>
                  <a:schemeClr val="tx1"/>
                </a:solidFill>
              </a:rPr>
              <a:t>Creating snapshots during this phase is optional. </a:t>
            </a:r>
          </a:p>
          <a:p>
            <a:pPr marL="285750" indent="-285750">
              <a:buFont typeface="Arial" panose="020B0604020202020204" pitchFamily="34" charset="0"/>
              <a:buChar char="•"/>
            </a:pPr>
            <a:r>
              <a:rPr lang="en-US" dirty="0">
                <a:solidFill>
                  <a:schemeClr val="tx1"/>
                </a:solidFill>
              </a:rPr>
              <a:t>Business rules and documentation will continue to be updated throughout this phase. </a:t>
            </a:r>
          </a:p>
          <a:p>
            <a:pPr marL="285750" indent="-285750">
              <a:buFont typeface="Arial" panose="020B0604020202020204" pitchFamily="34" charset="0"/>
              <a:buChar char="•"/>
            </a:pPr>
            <a:r>
              <a:rPr lang="en-US" dirty="0">
                <a:solidFill>
                  <a:schemeClr val="tx1"/>
                </a:solidFill>
              </a:rPr>
              <a:t>Districts are encouraged to upload a graduation guidelines file during this phase.</a:t>
            </a:r>
          </a:p>
        </p:txBody>
      </p:sp>
      <p:sp>
        <p:nvSpPr>
          <p:cNvPr id="3" name="Slide Number Placeholder 2">
            <a:extLst>
              <a:ext uri="{FF2B5EF4-FFF2-40B4-BE49-F238E27FC236}">
                <a16:creationId xmlns:a16="http://schemas.microsoft.com/office/drawing/2014/main" id="{F6764973-E11D-9EA7-D898-F7D3FD96F0E6}"/>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Tree>
    <p:extLst>
      <p:ext uri="{BB962C8B-B14F-4D97-AF65-F5344CB8AC3E}">
        <p14:creationId xmlns:p14="http://schemas.microsoft.com/office/powerpoint/2010/main" val="16568203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D18C31-3636-B69C-2037-1E0F9010CB53}"/>
              </a:ext>
            </a:extLst>
          </p:cNvPr>
          <p:cNvSpPr>
            <a:spLocks noGrp="1"/>
          </p:cNvSpPr>
          <p:nvPr>
            <p:ph type="title"/>
          </p:nvPr>
        </p:nvSpPr>
        <p:spPr/>
        <p:txBody>
          <a:bodyPr/>
          <a:lstStyle/>
          <a:p>
            <a:r>
              <a:rPr lang="en-US" dirty="0"/>
              <a:t>Instances of Mobility: Reporting extended absences</a:t>
            </a:r>
          </a:p>
        </p:txBody>
      </p:sp>
      <p:sp>
        <p:nvSpPr>
          <p:cNvPr id="6" name="Content Placeholder 5">
            <a:extLst>
              <a:ext uri="{FF2B5EF4-FFF2-40B4-BE49-F238E27FC236}">
                <a16:creationId xmlns:a16="http://schemas.microsoft.com/office/drawing/2014/main" id="{FA4BF5E0-1419-E775-81A9-2F62FE3CC533}"/>
              </a:ext>
            </a:extLst>
          </p:cNvPr>
          <p:cNvSpPr>
            <a:spLocks noGrp="1"/>
          </p:cNvSpPr>
          <p:nvPr>
            <p:ph sz="quarter" idx="15"/>
          </p:nvPr>
        </p:nvSpPr>
        <p:spPr>
          <a:xfrm>
            <a:off x="227916" y="224404"/>
            <a:ext cx="11583084" cy="4717699"/>
          </a:xfrm>
        </p:spPr>
        <p:txBody>
          <a:bodyPr>
            <a:normAutofit fontScale="85000" lnSpcReduction="20000"/>
          </a:bodyPr>
          <a:lstStyle/>
          <a:p>
            <a:r>
              <a:rPr lang="en-US" dirty="0"/>
              <a:t>Per state board rule, districts should indicate an instance of mobility for a student after ten consecutive days of absence as part of the Student End of Year (SEY) collection. </a:t>
            </a:r>
          </a:p>
          <a:p>
            <a:pPr lvl="1"/>
            <a:r>
              <a:rPr lang="en-US" dirty="0"/>
              <a:t>Instances of mobility capture extended timeframe of non-attendance</a:t>
            </a:r>
          </a:p>
          <a:p>
            <a:r>
              <a:rPr lang="en-US" dirty="0"/>
              <a:t>Used to calculate mobility rates</a:t>
            </a:r>
          </a:p>
          <a:p>
            <a:r>
              <a:rPr lang="en-US" dirty="0"/>
              <a:t>Requires multiple attendance records (PAI 01-08, Primary School 1)</a:t>
            </a:r>
          </a:p>
          <a:p>
            <a:pPr lvl="1"/>
            <a:r>
              <a:rPr lang="en-US" dirty="0"/>
              <a:t>School Exit/Entry 25 used if student’s absence is 10+ days to 6 weeks</a:t>
            </a:r>
          </a:p>
          <a:p>
            <a:pPr lvl="1"/>
            <a:r>
              <a:rPr lang="en-US" dirty="0"/>
              <a:t>School Exit/Entry 45 used if student’s absence is 6+ weeks</a:t>
            </a:r>
          </a:p>
          <a:p>
            <a:pPr lvl="1"/>
            <a:r>
              <a:rPr lang="en-US" dirty="0"/>
              <a:t>School exit date indicates last date of attendance</a:t>
            </a:r>
          </a:p>
          <a:p>
            <a:pPr lvl="1"/>
            <a:r>
              <a:rPr lang="en-US" dirty="0"/>
              <a:t>School entry date indicates date student began attending district again</a:t>
            </a:r>
          </a:p>
          <a:p>
            <a:r>
              <a:rPr lang="en-US" dirty="0">
                <a:highlight>
                  <a:srgbClr val="FFFFCC"/>
                </a:highlight>
              </a:rPr>
              <a:t>LEAs should follow local policies and procedures used to track steps taken to attempt to reengage student/pursue truancy/etc. during timeframe where student is not attending the LEA (mobility instance)</a:t>
            </a:r>
          </a:p>
          <a:p>
            <a:pPr lvl="1"/>
            <a:r>
              <a:rPr lang="en-US" dirty="0">
                <a:highlight>
                  <a:srgbClr val="FFFFCC"/>
                </a:highlight>
              </a:rPr>
              <a:t>This may or may not include records in the LEA’s SIS that do not meet criteria for inclusion in SEY or Attendance collection</a:t>
            </a:r>
          </a:p>
          <a:p>
            <a:r>
              <a:rPr lang="en-US" dirty="0"/>
              <a:t>Implications for Attendance collection</a:t>
            </a:r>
          </a:p>
          <a:p>
            <a:pPr lvl="1"/>
            <a:r>
              <a:rPr lang="en-US" dirty="0"/>
              <a:t>Impacts total days possible, attended, excused, and unexcused</a:t>
            </a:r>
          </a:p>
          <a:p>
            <a:pPr lvl="1"/>
            <a:r>
              <a:rPr lang="en-US" dirty="0"/>
              <a:t>Time frame between enrollment records (instance of mobility) not part of attendance data, impacting chronic absenteeism rate</a:t>
            </a:r>
          </a:p>
          <a:p>
            <a:endParaRPr lang="en-US" dirty="0">
              <a:highlight>
                <a:srgbClr val="FFFFCC"/>
              </a:highlight>
            </a:endParaRPr>
          </a:p>
        </p:txBody>
      </p:sp>
      <p:graphicFrame>
        <p:nvGraphicFramePr>
          <p:cNvPr id="9" name="Content Placeholder 11">
            <a:extLst>
              <a:ext uri="{FF2B5EF4-FFF2-40B4-BE49-F238E27FC236}">
                <a16:creationId xmlns:a16="http://schemas.microsoft.com/office/drawing/2014/main" id="{EC23C414-75F1-FFD1-ABAE-7C4160F6EEB3}"/>
              </a:ext>
            </a:extLst>
          </p:cNvPr>
          <p:cNvGraphicFramePr>
            <a:graphicFrameLocks noGrp="1"/>
          </p:cNvGraphicFramePr>
          <p:nvPr>
            <p:ph sz="quarter" idx="17"/>
            <p:extLst>
              <p:ext uri="{D42A27DB-BD31-4B8C-83A1-F6EECF244321}">
                <p14:modId xmlns:p14="http://schemas.microsoft.com/office/powerpoint/2010/main" val="253163815"/>
              </p:ext>
            </p:extLst>
          </p:nvPr>
        </p:nvGraphicFramePr>
        <p:xfrm>
          <a:off x="304459" y="4942104"/>
          <a:ext cx="11583081" cy="1005840"/>
        </p:xfrm>
        <a:graphic>
          <a:graphicData uri="http://schemas.openxmlformats.org/drawingml/2006/table">
            <a:tbl>
              <a:tblPr firstRow="1">
                <a:tableStyleId>{793D81CF-94F2-401A-BA57-92F5A7B2D0C5}</a:tableStyleId>
              </a:tblPr>
              <a:tblGrid>
                <a:gridCol w="2161336">
                  <a:extLst>
                    <a:ext uri="{9D8B030D-6E8A-4147-A177-3AD203B41FA5}">
                      <a16:colId xmlns:a16="http://schemas.microsoft.com/office/drawing/2014/main" val="2247330107"/>
                    </a:ext>
                  </a:extLst>
                </a:gridCol>
                <a:gridCol w="1884349">
                  <a:extLst>
                    <a:ext uri="{9D8B030D-6E8A-4147-A177-3AD203B41FA5}">
                      <a16:colId xmlns:a16="http://schemas.microsoft.com/office/drawing/2014/main" val="50054745"/>
                    </a:ext>
                  </a:extLst>
                </a:gridCol>
                <a:gridCol w="1884349">
                  <a:extLst>
                    <a:ext uri="{9D8B030D-6E8A-4147-A177-3AD203B41FA5}">
                      <a16:colId xmlns:a16="http://schemas.microsoft.com/office/drawing/2014/main" val="890128693"/>
                    </a:ext>
                  </a:extLst>
                </a:gridCol>
                <a:gridCol w="1964647">
                  <a:extLst>
                    <a:ext uri="{9D8B030D-6E8A-4147-A177-3AD203B41FA5}">
                      <a16:colId xmlns:a16="http://schemas.microsoft.com/office/drawing/2014/main" val="2596589661"/>
                    </a:ext>
                  </a:extLst>
                </a:gridCol>
                <a:gridCol w="1804051">
                  <a:extLst>
                    <a:ext uri="{9D8B030D-6E8A-4147-A177-3AD203B41FA5}">
                      <a16:colId xmlns:a16="http://schemas.microsoft.com/office/drawing/2014/main" val="1489037020"/>
                    </a:ext>
                  </a:extLst>
                </a:gridCol>
                <a:gridCol w="1884349">
                  <a:extLst>
                    <a:ext uri="{9D8B030D-6E8A-4147-A177-3AD203B41FA5}">
                      <a16:colId xmlns:a16="http://schemas.microsoft.com/office/drawing/2014/main" val="3574377007"/>
                    </a:ext>
                  </a:extLst>
                </a:gridCol>
              </a:tblGrid>
              <a:tr h="232492">
                <a:tc>
                  <a:txBody>
                    <a:bodyPr/>
                    <a:lstStyle/>
                    <a:p>
                      <a:r>
                        <a:rPr lang="en-US" sz="1600" dirty="0"/>
                        <a:t>Attendance Record</a:t>
                      </a:r>
                    </a:p>
                  </a:txBody>
                  <a:tcPr/>
                </a:tc>
                <a:tc>
                  <a:txBody>
                    <a:bodyPr/>
                    <a:lstStyle/>
                    <a:p>
                      <a:pPr algn="ctr"/>
                      <a:r>
                        <a:rPr lang="en-US" sz="1600" dirty="0"/>
                        <a:t>School Code</a:t>
                      </a:r>
                    </a:p>
                  </a:txBody>
                  <a:tcPr/>
                </a:tc>
                <a:tc>
                  <a:txBody>
                    <a:bodyPr/>
                    <a:lstStyle/>
                    <a:p>
                      <a:pPr algn="ctr"/>
                      <a:r>
                        <a:rPr lang="en-US" sz="1600" dirty="0"/>
                        <a:t>School Entry Date</a:t>
                      </a:r>
                    </a:p>
                  </a:txBody>
                  <a:tcPr/>
                </a:tc>
                <a:tc>
                  <a:txBody>
                    <a:bodyPr/>
                    <a:lstStyle/>
                    <a:p>
                      <a:pPr algn="ctr"/>
                      <a:r>
                        <a:rPr lang="en-US" sz="1600" dirty="0"/>
                        <a:t>School Entry Type</a:t>
                      </a:r>
                    </a:p>
                  </a:txBody>
                  <a:tcPr/>
                </a:tc>
                <a:tc>
                  <a:txBody>
                    <a:bodyPr/>
                    <a:lstStyle/>
                    <a:p>
                      <a:pPr algn="ctr"/>
                      <a:r>
                        <a:rPr lang="en-US" sz="1600" dirty="0"/>
                        <a:t>School Exit Date</a:t>
                      </a:r>
                    </a:p>
                  </a:txBody>
                  <a:tcPr/>
                </a:tc>
                <a:tc>
                  <a:txBody>
                    <a:bodyPr/>
                    <a:lstStyle/>
                    <a:p>
                      <a:pPr algn="ctr"/>
                      <a:r>
                        <a:rPr lang="en-US" sz="1600" dirty="0"/>
                        <a:t>School Exit Type</a:t>
                      </a:r>
                    </a:p>
                  </a:txBody>
                  <a:tcPr/>
                </a:tc>
                <a:extLst>
                  <a:ext uri="{0D108BD9-81ED-4DB2-BD59-A6C34878D82A}">
                    <a16:rowId xmlns:a16="http://schemas.microsoft.com/office/drawing/2014/main" val="2296325322"/>
                  </a:ext>
                </a:extLst>
              </a:tr>
              <a:tr h="232492">
                <a:tc>
                  <a:txBody>
                    <a:bodyPr/>
                    <a:lstStyle/>
                    <a:p>
                      <a:r>
                        <a:rPr lang="en-US" sz="1600" dirty="0"/>
                        <a:t>#1: Mobility instance</a:t>
                      </a:r>
                    </a:p>
                  </a:txBody>
                  <a:tcPr/>
                </a:tc>
                <a:tc>
                  <a:txBody>
                    <a:bodyPr/>
                    <a:lstStyle/>
                    <a:p>
                      <a:pPr algn="ctr"/>
                      <a:r>
                        <a:rPr lang="en-US" sz="1600" dirty="0"/>
                        <a:t>1234</a:t>
                      </a:r>
                    </a:p>
                  </a:txBody>
                  <a:tcPr/>
                </a:tc>
                <a:tc>
                  <a:txBody>
                    <a:bodyPr/>
                    <a:lstStyle/>
                    <a:p>
                      <a:pPr algn="ctr"/>
                      <a:r>
                        <a:rPr lang="en-US" sz="1600" dirty="0"/>
                        <a:t>08152024</a:t>
                      </a:r>
                    </a:p>
                  </a:txBody>
                  <a:tcPr/>
                </a:tc>
                <a:tc>
                  <a:txBody>
                    <a:bodyPr/>
                    <a:lstStyle/>
                    <a:p>
                      <a:pPr algn="ctr"/>
                      <a:r>
                        <a:rPr lang="en-US" sz="1600" dirty="0"/>
                        <a:t>02</a:t>
                      </a:r>
                    </a:p>
                  </a:txBody>
                  <a:tcPr/>
                </a:tc>
                <a:tc>
                  <a:txBody>
                    <a:bodyPr/>
                    <a:lstStyle/>
                    <a:p>
                      <a:pPr algn="ctr"/>
                      <a:r>
                        <a:rPr lang="en-US" sz="1600" dirty="0"/>
                        <a:t>02012025</a:t>
                      </a:r>
                    </a:p>
                  </a:txBody>
                  <a:tcPr/>
                </a:tc>
                <a:tc>
                  <a:txBody>
                    <a:bodyPr/>
                    <a:lstStyle/>
                    <a:p>
                      <a:pPr algn="ctr"/>
                      <a:r>
                        <a:rPr lang="en-US" sz="1600" dirty="0"/>
                        <a:t>25</a:t>
                      </a:r>
                    </a:p>
                  </a:txBody>
                  <a:tcPr/>
                </a:tc>
                <a:extLst>
                  <a:ext uri="{0D108BD9-81ED-4DB2-BD59-A6C34878D82A}">
                    <a16:rowId xmlns:a16="http://schemas.microsoft.com/office/drawing/2014/main" val="185754518"/>
                  </a:ext>
                </a:extLst>
              </a:tr>
              <a:tr h="232492">
                <a:tc>
                  <a:txBody>
                    <a:bodyPr/>
                    <a:lstStyle/>
                    <a:p>
                      <a:r>
                        <a:rPr lang="en-US" sz="1600" dirty="0"/>
                        <a:t>#2: Return to school</a:t>
                      </a:r>
                    </a:p>
                  </a:txBody>
                  <a:tcPr/>
                </a:tc>
                <a:tc>
                  <a:txBody>
                    <a:bodyPr/>
                    <a:lstStyle/>
                    <a:p>
                      <a:pPr algn="ctr"/>
                      <a:r>
                        <a:rPr lang="en-US" sz="1600" dirty="0"/>
                        <a:t>1234</a:t>
                      </a:r>
                    </a:p>
                  </a:txBody>
                  <a:tcPr/>
                </a:tc>
                <a:tc>
                  <a:txBody>
                    <a:bodyPr/>
                    <a:lstStyle/>
                    <a:p>
                      <a:pPr algn="ctr"/>
                      <a:r>
                        <a:rPr lang="en-US" sz="1600" dirty="0"/>
                        <a:t>04012025</a:t>
                      </a:r>
                    </a:p>
                  </a:txBody>
                  <a:tcPr/>
                </a:tc>
                <a:tc>
                  <a:txBody>
                    <a:bodyPr/>
                    <a:lstStyle/>
                    <a:p>
                      <a:pPr algn="ctr"/>
                      <a:r>
                        <a:rPr lang="en-US" sz="1600" dirty="0"/>
                        <a:t>25</a:t>
                      </a:r>
                    </a:p>
                  </a:txBody>
                  <a:tcPr/>
                </a:tc>
                <a:tc>
                  <a:txBody>
                    <a:bodyPr/>
                    <a:lstStyle/>
                    <a:p>
                      <a:pPr algn="ctr"/>
                      <a:r>
                        <a:rPr lang="en-US" sz="1600" dirty="0"/>
                        <a:t>00000000</a:t>
                      </a:r>
                    </a:p>
                  </a:txBody>
                  <a:tcPr/>
                </a:tc>
                <a:tc>
                  <a:txBody>
                    <a:bodyPr/>
                    <a:lstStyle/>
                    <a:p>
                      <a:pPr algn="ctr"/>
                      <a:r>
                        <a:rPr lang="en-US" sz="1600" dirty="0"/>
                        <a:t>00</a:t>
                      </a:r>
                    </a:p>
                  </a:txBody>
                  <a:tcPr/>
                </a:tc>
                <a:extLst>
                  <a:ext uri="{0D108BD9-81ED-4DB2-BD59-A6C34878D82A}">
                    <a16:rowId xmlns:a16="http://schemas.microsoft.com/office/drawing/2014/main" val="3371201397"/>
                  </a:ext>
                </a:extLst>
              </a:tr>
            </a:tbl>
          </a:graphicData>
        </a:graphic>
      </p:graphicFrame>
      <p:sp>
        <p:nvSpPr>
          <p:cNvPr id="4" name="Slide Number Placeholder 3">
            <a:extLst>
              <a:ext uri="{FF2B5EF4-FFF2-40B4-BE49-F238E27FC236}">
                <a16:creationId xmlns:a16="http://schemas.microsoft.com/office/drawing/2014/main" id="{F7AE2B8F-5A65-C6DA-EE52-53864D5B11F3}"/>
              </a:ext>
            </a:extLst>
          </p:cNvPr>
          <p:cNvSpPr>
            <a:spLocks noGrp="1"/>
          </p:cNvSpPr>
          <p:nvPr>
            <p:ph type="sldNum" sz="quarter" idx="12"/>
          </p:nvPr>
        </p:nvSpPr>
        <p:spPr/>
        <p:txBody>
          <a:bodyPr/>
          <a:lstStyle/>
          <a:p>
            <a:fld id="{C479D5F6-EDCB-402A-AC08-4943A1820E8F}" type="slidenum">
              <a:rPr lang="en-US" smtClean="0"/>
              <a:pPr/>
              <a:t>100</a:t>
            </a:fld>
            <a:endParaRPr lang="en-US" dirty="0"/>
          </a:p>
        </p:txBody>
      </p:sp>
    </p:spTree>
    <p:extLst>
      <p:ext uri="{BB962C8B-B14F-4D97-AF65-F5344CB8AC3E}">
        <p14:creationId xmlns:p14="http://schemas.microsoft.com/office/powerpoint/2010/main" val="3311257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0D73-DD48-1B98-C77E-07A059F7D56F}"/>
              </a:ext>
            </a:extLst>
          </p:cNvPr>
          <p:cNvSpPr>
            <a:spLocks noGrp="1"/>
          </p:cNvSpPr>
          <p:nvPr>
            <p:ph type="ctrTitle"/>
          </p:nvPr>
        </p:nvSpPr>
        <p:spPr/>
        <p:txBody>
          <a:bodyPr/>
          <a:lstStyle/>
          <a:p>
            <a:r>
              <a:rPr lang="en-US" dirty="0"/>
              <a:t>Retention Codes</a:t>
            </a:r>
          </a:p>
        </p:txBody>
      </p:sp>
      <p:sp>
        <p:nvSpPr>
          <p:cNvPr id="3" name="Slide Number Placeholder 2">
            <a:extLst>
              <a:ext uri="{FF2B5EF4-FFF2-40B4-BE49-F238E27FC236}">
                <a16:creationId xmlns:a16="http://schemas.microsoft.com/office/drawing/2014/main" id="{4A619236-32C6-8652-4053-315044FC0EDB}"/>
              </a:ext>
            </a:extLst>
          </p:cNvPr>
          <p:cNvSpPr>
            <a:spLocks noGrp="1"/>
          </p:cNvSpPr>
          <p:nvPr>
            <p:ph type="sldNum" sz="quarter" idx="12"/>
          </p:nvPr>
        </p:nvSpPr>
        <p:spPr/>
        <p:txBody>
          <a:bodyPr/>
          <a:lstStyle/>
          <a:p>
            <a:fld id="{C479D5F6-EDCB-402A-AC08-4943A1820E8F}" type="slidenum">
              <a:rPr lang="en-US" smtClean="0"/>
              <a:pPr/>
              <a:t>101</a:t>
            </a:fld>
            <a:endParaRPr lang="en-US" dirty="0"/>
          </a:p>
        </p:txBody>
      </p:sp>
    </p:spTree>
    <p:extLst>
      <p:ext uri="{BB962C8B-B14F-4D97-AF65-F5344CB8AC3E}">
        <p14:creationId xmlns:p14="http://schemas.microsoft.com/office/powerpoint/2010/main" val="42863311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589461-92CB-A4F8-78F4-89DF01609FA6}"/>
              </a:ext>
            </a:extLst>
          </p:cNvPr>
          <p:cNvSpPr>
            <a:spLocks noGrp="1"/>
          </p:cNvSpPr>
          <p:nvPr>
            <p:ph type="title"/>
          </p:nvPr>
        </p:nvSpPr>
        <p:spPr/>
        <p:txBody>
          <a:bodyPr/>
          <a:lstStyle/>
          <a:p>
            <a:r>
              <a:rPr lang="en-US" dirty="0"/>
              <a:t>General Information</a:t>
            </a:r>
          </a:p>
        </p:txBody>
      </p:sp>
      <p:sp>
        <p:nvSpPr>
          <p:cNvPr id="8" name="Content Placeholder 7">
            <a:extLst>
              <a:ext uri="{FF2B5EF4-FFF2-40B4-BE49-F238E27FC236}">
                <a16:creationId xmlns:a16="http://schemas.microsoft.com/office/drawing/2014/main" id="{2F2F73DB-02A8-3898-7502-251C285E2296}"/>
              </a:ext>
            </a:extLst>
          </p:cNvPr>
          <p:cNvSpPr>
            <a:spLocks noGrp="1"/>
          </p:cNvSpPr>
          <p:nvPr>
            <p:ph sz="half" idx="1"/>
          </p:nvPr>
        </p:nvSpPr>
        <p:spPr>
          <a:xfrm>
            <a:off x="443564" y="1179802"/>
            <a:ext cx="11430000" cy="2584802"/>
          </a:xfrm>
        </p:spPr>
        <p:txBody>
          <a:bodyPr>
            <a:normAutofit/>
          </a:bodyPr>
          <a:lstStyle/>
          <a:p>
            <a:r>
              <a:rPr lang="en-US" dirty="0"/>
              <a:t>Retention Code always indicates the </a:t>
            </a:r>
            <a:r>
              <a:rPr lang="en-US" dirty="0">
                <a:highlight>
                  <a:srgbClr val="FFFFCC"/>
                </a:highlight>
              </a:rPr>
              <a:t>expected grade level</a:t>
            </a:r>
            <a:r>
              <a:rPr lang="en-US" dirty="0"/>
              <a:t> for the student </a:t>
            </a:r>
            <a:r>
              <a:rPr lang="en-US" dirty="0">
                <a:highlight>
                  <a:srgbClr val="FFFFCC"/>
                </a:highlight>
              </a:rPr>
              <a:t>in the following school year</a:t>
            </a:r>
            <a:r>
              <a:rPr lang="en-US" dirty="0"/>
              <a:t>. </a:t>
            </a:r>
          </a:p>
          <a:p>
            <a:pPr lvl="1"/>
            <a:r>
              <a:rPr lang="en-US" dirty="0"/>
              <a:t>A retention code in 2024-2025 SEY indicates the student will be in the same grade level again in 2025-2026.</a:t>
            </a:r>
          </a:p>
          <a:p>
            <a:r>
              <a:rPr lang="en-US" dirty="0"/>
              <a:t>Retention Code = 1 may be used for any student K-12</a:t>
            </a:r>
          </a:p>
          <a:p>
            <a:pPr lvl="1"/>
            <a:r>
              <a:rPr lang="en-US" dirty="0"/>
              <a:t>Must have school exit type 00 with school exit date 00000000</a:t>
            </a:r>
          </a:p>
          <a:p>
            <a:r>
              <a:rPr lang="en-US" dirty="0"/>
              <a:t>Retention Codes 2 and 3 are reserved for 12th grade students with special circumstances only</a:t>
            </a:r>
          </a:p>
        </p:txBody>
      </p:sp>
      <p:graphicFrame>
        <p:nvGraphicFramePr>
          <p:cNvPr id="9" name="Table 10">
            <a:extLst>
              <a:ext uri="{FF2B5EF4-FFF2-40B4-BE49-F238E27FC236}">
                <a16:creationId xmlns:a16="http://schemas.microsoft.com/office/drawing/2014/main" id="{4087A1BF-48C4-1D28-1549-E35DE841847B}"/>
              </a:ext>
            </a:extLst>
          </p:cNvPr>
          <p:cNvGraphicFramePr>
            <a:graphicFrameLocks noGrp="1"/>
          </p:cNvGraphicFramePr>
          <p:nvPr>
            <p:ph sz="half" idx="2"/>
            <p:extLst>
              <p:ext uri="{D42A27DB-BD31-4B8C-83A1-F6EECF244321}">
                <p14:modId xmlns:p14="http://schemas.microsoft.com/office/powerpoint/2010/main" val="1358185423"/>
              </p:ext>
            </p:extLst>
          </p:nvPr>
        </p:nvGraphicFramePr>
        <p:xfrm>
          <a:off x="443565" y="3846512"/>
          <a:ext cx="11429999" cy="1831686"/>
        </p:xfrm>
        <a:graphic>
          <a:graphicData uri="http://schemas.openxmlformats.org/drawingml/2006/table">
            <a:tbl>
              <a:tblPr firstRow="1" bandRow="1">
                <a:tableStyleId>{7E9639D4-E3E2-4D34-9284-5A2195B3D0D7}</a:tableStyleId>
              </a:tblPr>
              <a:tblGrid>
                <a:gridCol w="1475442">
                  <a:extLst>
                    <a:ext uri="{9D8B030D-6E8A-4147-A177-3AD203B41FA5}">
                      <a16:colId xmlns:a16="http://schemas.microsoft.com/office/drawing/2014/main" val="2478196158"/>
                    </a:ext>
                  </a:extLst>
                </a:gridCol>
                <a:gridCol w="9954557">
                  <a:extLst>
                    <a:ext uri="{9D8B030D-6E8A-4147-A177-3AD203B41FA5}">
                      <a16:colId xmlns:a16="http://schemas.microsoft.com/office/drawing/2014/main" val="2377420804"/>
                    </a:ext>
                  </a:extLst>
                </a:gridCol>
              </a:tblGrid>
              <a:tr h="169658">
                <a:tc>
                  <a:txBody>
                    <a:bodyPr/>
                    <a:lstStyle/>
                    <a:p>
                      <a:pPr algn="ctr"/>
                      <a:r>
                        <a:rPr lang="en-US" sz="1500" dirty="0"/>
                        <a:t>Code</a:t>
                      </a:r>
                    </a:p>
                  </a:txBody>
                  <a:tcPr/>
                </a:tc>
                <a:tc>
                  <a:txBody>
                    <a:bodyPr/>
                    <a:lstStyle/>
                    <a:p>
                      <a:r>
                        <a:rPr lang="en-US" sz="1500" dirty="0"/>
                        <a:t>Definition</a:t>
                      </a:r>
                    </a:p>
                  </a:txBody>
                  <a:tcPr/>
                </a:tc>
                <a:extLst>
                  <a:ext uri="{0D108BD9-81ED-4DB2-BD59-A6C34878D82A}">
                    <a16:rowId xmlns:a16="http://schemas.microsoft.com/office/drawing/2014/main" val="3052915598"/>
                  </a:ext>
                </a:extLst>
              </a:tr>
              <a:tr h="169658">
                <a:tc>
                  <a:txBody>
                    <a:bodyPr/>
                    <a:lstStyle/>
                    <a:p>
                      <a:pPr algn="ctr"/>
                      <a:r>
                        <a:rPr lang="en-US" sz="1500" dirty="0"/>
                        <a:t>0</a:t>
                      </a:r>
                    </a:p>
                  </a:txBody>
                  <a:tcPr/>
                </a:tc>
                <a:tc>
                  <a:txBody>
                    <a:bodyPr/>
                    <a:lstStyle/>
                    <a:p>
                      <a:r>
                        <a:rPr lang="en-US" sz="1500" dirty="0"/>
                        <a:t>No/Not Applicable</a:t>
                      </a:r>
                    </a:p>
                  </a:txBody>
                  <a:tcPr/>
                </a:tc>
                <a:extLst>
                  <a:ext uri="{0D108BD9-81ED-4DB2-BD59-A6C34878D82A}">
                    <a16:rowId xmlns:a16="http://schemas.microsoft.com/office/drawing/2014/main" val="2729703428"/>
                  </a:ext>
                </a:extLst>
              </a:tr>
              <a:tr h="321483">
                <a:tc>
                  <a:txBody>
                    <a:bodyPr/>
                    <a:lstStyle/>
                    <a:p>
                      <a:pPr algn="ctr"/>
                      <a:r>
                        <a:rPr lang="en-US" sz="1500" dirty="0"/>
                        <a:t>1</a:t>
                      </a:r>
                    </a:p>
                  </a:txBody>
                  <a:tcPr/>
                </a:tc>
                <a:tc>
                  <a:txBody>
                    <a:bodyPr/>
                    <a:lstStyle/>
                    <a:p>
                      <a:r>
                        <a:rPr lang="en-US" sz="1500" dirty="0"/>
                        <a:t>Yes – student will repeat this grade the next school year</a:t>
                      </a:r>
                    </a:p>
                  </a:txBody>
                  <a:tcPr/>
                </a:tc>
                <a:extLst>
                  <a:ext uri="{0D108BD9-81ED-4DB2-BD59-A6C34878D82A}">
                    <a16:rowId xmlns:a16="http://schemas.microsoft.com/office/drawing/2014/main" val="1328667055"/>
                  </a:ext>
                </a:extLst>
              </a:tr>
              <a:tr h="394964">
                <a:tc>
                  <a:txBody>
                    <a:bodyPr/>
                    <a:lstStyle/>
                    <a:p>
                      <a:pPr algn="ctr"/>
                      <a:r>
                        <a:rPr lang="en-US" sz="1500" dirty="0"/>
                        <a:t>2</a:t>
                      </a:r>
                    </a:p>
                  </a:txBody>
                  <a:tcPr/>
                </a:tc>
                <a:tc>
                  <a:txBody>
                    <a:bodyPr/>
                    <a:lstStyle/>
                    <a:p>
                      <a:r>
                        <a:rPr lang="en-US" sz="1500" dirty="0"/>
                        <a:t>Yes – 12</a:t>
                      </a:r>
                      <a:r>
                        <a:rPr lang="en-US" sz="1500" baseline="30000" dirty="0"/>
                        <a:t>th</a:t>
                      </a:r>
                      <a:r>
                        <a:rPr lang="en-US" sz="1500" dirty="0"/>
                        <a:t> grader who will return to participate in an approved postsecondary program in the next year (i.e. ASCENT, P-TECH, and TREP).</a:t>
                      </a:r>
                    </a:p>
                  </a:txBody>
                  <a:tcPr/>
                </a:tc>
                <a:extLst>
                  <a:ext uri="{0D108BD9-81ED-4DB2-BD59-A6C34878D82A}">
                    <a16:rowId xmlns:a16="http://schemas.microsoft.com/office/drawing/2014/main" val="2002880010"/>
                  </a:ext>
                </a:extLst>
              </a:tr>
              <a:tr h="321483">
                <a:tc>
                  <a:txBody>
                    <a:bodyPr/>
                    <a:lstStyle/>
                    <a:p>
                      <a:pPr algn="ctr"/>
                      <a:r>
                        <a:rPr lang="en-US" sz="1500" dirty="0"/>
                        <a:t>3</a:t>
                      </a:r>
                    </a:p>
                  </a:txBody>
                  <a:tcPr/>
                </a:tc>
                <a:tc>
                  <a:txBody>
                    <a:bodyPr/>
                    <a:lstStyle/>
                    <a:p>
                      <a:r>
                        <a:rPr lang="en-US" sz="1500" dirty="0"/>
                        <a:t>Yes – 12</a:t>
                      </a:r>
                      <a:r>
                        <a:rPr lang="en-US" sz="1500" baseline="30000" dirty="0"/>
                        <a:t>th</a:t>
                      </a:r>
                      <a:r>
                        <a:rPr lang="en-US" sz="1500" dirty="0"/>
                        <a:t> grader with an IEP who will return to participate in 18-21 transition services in the next year.</a:t>
                      </a:r>
                    </a:p>
                  </a:txBody>
                  <a:tcPr/>
                </a:tc>
                <a:extLst>
                  <a:ext uri="{0D108BD9-81ED-4DB2-BD59-A6C34878D82A}">
                    <a16:rowId xmlns:a16="http://schemas.microsoft.com/office/drawing/2014/main" val="2657087871"/>
                  </a:ext>
                </a:extLst>
              </a:tr>
            </a:tbl>
          </a:graphicData>
        </a:graphic>
      </p:graphicFrame>
      <p:sp>
        <p:nvSpPr>
          <p:cNvPr id="4" name="Slide Number Placeholder 3">
            <a:extLst>
              <a:ext uri="{FF2B5EF4-FFF2-40B4-BE49-F238E27FC236}">
                <a16:creationId xmlns:a16="http://schemas.microsoft.com/office/drawing/2014/main" id="{933FC1FE-B1C5-60F1-3A94-95A510D09EED}"/>
              </a:ext>
            </a:extLst>
          </p:cNvPr>
          <p:cNvSpPr>
            <a:spLocks noGrp="1"/>
          </p:cNvSpPr>
          <p:nvPr>
            <p:ph type="sldNum" sz="quarter" idx="12"/>
          </p:nvPr>
        </p:nvSpPr>
        <p:spPr/>
        <p:txBody>
          <a:bodyPr/>
          <a:lstStyle/>
          <a:p>
            <a:fld id="{C479D5F6-EDCB-402A-AC08-4943A1820E8F}" type="slidenum">
              <a:rPr lang="en-US" smtClean="0"/>
              <a:pPr/>
              <a:t>102</a:t>
            </a:fld>
            <a:endParaRPr lang="en-US"/>
          </a:p>
        </p:txBody>
      </p:sp>
    </p:spTree>
    <p:extLst>
      <p:ext uri="{BB962C8B-B14F-4D97-AF65-F5344CB8AC3E}">
        <p14:creationId xmlns:p14="http://schemas.microsoft.com/office/powerpoint/2010/main" val="24560866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Codes: 12</a:t>
            </a:r>
            <a:r>
              <a:rPr lang="en-US" baseline="30000" dirty="0"/>
              <a:t>th</a:t>
            </a:r>
            <a:r>
              <a:rPr lang="en-US" dirty="0"/>
              <a:t> graders</a:t>
            </a:r>
          </a:p>
        </p:txBody>
      </p:sp>
      <p:sp>
        <p:nvSpPr>
          <p:cNvPr id="8" name="Freeform: Shape 7">
            <a:extLst>
              <a:ext uri="{FF2B5EF4-FFF2-40B4-BE49-F238E27FC236}">
                <a16:creationId xmlns:a16="http://schemas.microsoft.com/office/drawing/2014/main" id="{0F37AAD9-39C9-3D21-A755-E5CB9715421A}"/>
              </a:ext>
            </a:extLst>
          </p:cNvPr>
          <p:cNvSpPr/>
          <p:nvPr/>
        </p:nvSpPr>
        <p:spPr>
          <a:xfrm>
            <a:off x="229602" y="256556"/>
            <a:ext cx="1607232" cy="1607232"/>
          </a:xfrm>
          <a:custGeom>
            <a:avLst/>
            <a:gdLst>
              <a:gd name="connsiteX0" fmla="*/ 0 w 1607232"/>
              <a:gd name="connsiteY0" fmla="*/ 803616 h 1607232"/>
              <a:gd name="connsiteX1" fmla="*/ 803616 w 1607232"/>
              <a:gd name="connsiteY1" fmla="*/ 0 h 1607232"/>
              <a:gd name="connsiteX2" fmla="*/ 1607232 w 1607232"/>
              <a:gd name="connsiteY2" fmla="*/ 803616 h 1607232"/>
              <a:gd name="connsiteX3" fmla="*/ 803616 w 1607232"/>
              <a:gd name="connsiteY3" fmla="*/ 1607232 h 1607232"/>
              <a:gd name="connsiteX4" fmla="*/ 0 w 1607232"/>
              <a:gd name="connsiteY4" fmla="*/ 803616 h 160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232" h="1607232">
                <a:moveTo>
                  <a:pt x="0" y="803616"/>
                </a:moveTo>
                <a:cubicBezTo>
                  <a:pt x="0" y="359791"/>
                  <a:pt x="359791" y="0"/>
                  <a:pt x="803616" y="0"/>
                </a:cubicBezTo>
                <a:cubicBezTo>
                  <a:pt x="1247441" y="0"/>
                  <a:pt x="1607232" y="359791"/>
                  <a:pt x="1607232" y="803616"/>
                </a:cubicBezTo>
                <a:cubicBezTo>
                  <a:pt x="1607232" y="1247441"/>
                  <a:pt x="1247441" y="1607232"/>
                  <a:pt x="803616" y="1607232"/>
                </a:cubicBezTo>
                <a:cubicBezTo>
                  <a:pt x="359791" y="1607232"/>
                  <a:pt x="0" y="1247441"/>
                  <a:pt x="0" y="803616"/>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35374" tIns="235374" rIns="235374" bIns="235374" numCol="1" spcCol="1270" anchor="ctr" anchorCtr="0">
            <a:noAutofit/>
          </a:bodyPr>
          <a:lstStyle/>
          <a:p>
            <a:pPr marL="0" lvl="0" indent="0" algn="ctr" defTabSz="2889250">
              <a:lnSpc>
                <a:spcPct val="90000"/>
              </a:lnSpc>
              <a:spcBef>
                <a:spcPct val="0"/>
              </a:spcBef>
              <a:spcAft>
                <a:spcPct val="35000"/>
              </a:spcAft>
              <a:buNone/>
            </a:pPr>
            <a:r>
              <a:rPr lang="en-US" sz="6500" kern="1200" dirty="0"/>
              <a:t>1</a:t>
            </a:r>
          </a:p>
        </p:txBody>
      </p:sp>
      <p:sp>
        <p:nvSpPr>
          <p:cNvPr id="5" name="Freeform: Shape 4">
            <a:extLst>
              <a:ext uri="{FF2B5EF4-FFF2-40B4-BE49-F238E27FC236}">
                <a16:creationId xmlns:a16="http://schemas.microsoft.com/office/drawing/2014/main" id="{54CC2EB1-A156-E15B-BCDD-9DFC5B3D2520}"/>
              </a:ext>
            </a:extLst>
          </p:cNvPr>
          <p:cNvSpPr/>
          <p:nvPr/>
        </p:nvSpPr>
        <p:spPr>
          <a:xfrm>
            <a:off x="1515388" y="899449"/>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85736"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Also known as an Academic Retention</a:t>
            </a:r>
          </a:p>
        </p:txBody>
      </p:sp>
      <p:sp>
        <p:nvSpPr>
          <p:cNvPr id="6" name="Freeform: Shape 5">
            <a:extLst>
              <a:ext uri="{FF2B5EF4-FFF2-40B4-BE49-F238E27FC236}">
                <a16:creationId xmlns:a16="http://schemas.microsoft.com/office/drawing/2014/main" id="{A5F4D0D6-8798-E140-DD97-AC1E2A947995}"/>
              </a:ext>
            </a:extLst>
          </p:cNvPr>
          <p:cNvSpPr/>
          <p:nvPr/>
        </p:nvSpPr>
        <p:spPr>
          <a:xfrm>
            <a:off x="1515388" y="2507485"/>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48578"/>
              <a:satOff val="4776"/>
              <a:lumOff val="486"/>
              <a:alphaOff val="0"/>
            </a:schemeClr>
          </a:lnRef>
          <a:fillRef idx="1">
            <a:schemeClr val="accent2">
              <a:tint val="40000"/>
              <a:alpha val="90000"/>
              <a:hueOff val="48578"/>
              <a:satOff val="4776"/>
              <a:lumOff val="486"/>
              <a:alphaOff val="0"/>
            </a:schemeClr>
          </a:fillRef>
          <a:effectRef idx="2">
            <a:schemeClr val="accent2">
              <a:tint val="40000"/>
              <a:alpha val="90000"/>
              <a:hueOff val="48578"/>
              <a:satOff val="4776"/>
              <a:lumOff val="486"/>
              <a:alphaOff val="0"/>
            </a:schemeClr>
          </a:effectRef>
          <a:fontRef idx="minor">
            <a:schemeClr val="dk1">
              <a:hueOff val="0"/>
              <a:satOff val="0"/>
              <a:lumOff val="0"/>
              <a:alphaOff val="0"/>
            </a:schemeClr>
          </a:fontRef>
        </p:style>
        <p:txBody>
          <a:bodyPr spcFirstLastPara="0" vert="horz" wrap="square" lIns="385736"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School Exit Type 00</a:t>
            </a:r>
          </a:p>
        </p:txBody>
      </p:sp>
      <p:sp>
        <p:nvSpPr>
          <p:cNvPr id="7" name="Freeform: Shape 6">
            <a:extLst>
              <a:ext uri="{FF2B5EF4-FFF2-40B4-BE49-F238E27FC236}">
                <a16:creationId xmlns:a16="http://schemas.microsoft.com/office/drawing/2014/main" id="{47779F59-DC81-0FAD-A330-F4CA4DE283BF}"/>
              </a:ext>
            </a:extLst>
          </p:cNvPr>
          <p:cNvSpPr/>
          <p:nvPr/>
        </p:nvSpPr>
        <p:spPr>
          <a:xfrm>
            <a:off x="1515388" y="4115520"/>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97155"/>
              <a:satOff val="9552"/>
              <a:lumOff val="972"/>
              <a:alphaOff val="0"/>
            </a:schemeClr>
          </a:lnRef>
          <a:fillRef idx="1">
            <a:schemeClr val="accent2">
              <a:tint val="40000"/>
              <a:alpha val="90000"/>
              <a:hueOff val="97155"/>
              <a:satOff val="9552"/>
              <a:lumOff val="972"/>
              <a:alphaOff val="0"/>
            </a:schemeClr>
          </a:fillRef>
          <a:effectRef idx="2">
            <a:schemeClr val="accent2">
              <a:tint val="40000"/>
              <a:alpha val="90000"/>
              <a:hueOff val="97155"/>
              <a:satOff val="9552"/>
              <a:lumOff val="972"/>
              <a:alphaOff val="0"/>
            </a:schemeClr>
          </a:effectRef>
          <a:fontRef idx="minor">
            <a:schemeClr val="dk1">
              <a:hueOff val="0"/>
              <a:satOff val="0"/>
              <a:lumOff val="0"/>
              <a:alphaOff val="0"/>
            </a:schemeClr>
          </a:fontRef>
        </p:style>
        <p:txBody>
          <a:bodyPr spcFirstLastPara="0" vert="horz" wrap="square" lIns="385736"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Record required in following year</a:t>
            </a:r>
          </a:p>
        </p:txBody>
      </p:sp>
      <p:sp>
        <p:nvSpPr>
          <p:cNvPr id="12" name="Freeform: Shape 11">
            <a:extLst>
              <a:ext uri="{FF2B5EF4-FFF2-40B4-BE49-F238E27FC236}">
                <a16:creationId xmlns:a16="http://schemas.microsoft.com/office/drawing/2014/main" id="{EE13E2CF-8A90-026F-0432-F9104A096D0C}"/>
              </a:ext>
            </a:extLst>
          </p:cNvPr>
          <p:cNvSpPr/>
          <p:nvPr/>
        </p:nvSpPr>
        <p:spPr>
          <a:xfrm>
            <a:off x="4247683" y="256556"/>
            <a:ext cx="1607232" cy="1607232"/>
          </a:xfrm>
          <a:custGeom>
            <a:avLst/>
            <a:gdLst>
              <a:gd name="connsiteX0" fmla="*/ 0 w 1607232"/>
              <a:gd name="connsiteY0" fmla="*/ 803616 h 1607232"/>
              <a:gd name="connsiteX1" fmla="*/ 803616 w 1607232"/>
              <a:gd name="connsiteY1" fmla="*/ 0 h 1607232"/>
              <a:gd name="connsiteX2" fmla="*/ 1607232 w 1607232"/>
              <a:gd name="connsiteY2" fmla="*/ 803616 h 1607232"/>
              <a:gd name="connsiteX3" fmla="*/ 803616 w 1607232"/>
              <a:gd name="connsiteY3" fmla="*/ 1607232 h 1607232"/>
              <a:gd name="connsiteX4" fmla="*/ 0 w 1607232"/>
              <a:gd name="connsiteY4" fmla="*/ 803616 h 160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232" h="1607232">
                <a:moveTo>
                  <a:pt x="0" y="803616"/>
                </a:moveTo>
                <a:cubicBezTo>
                  <a:pt x="0" y="359791"/>
                  <a:pt x="359791" y="0"/>
                  <a:pt x="803616" y="0"/>
                </a:cubicBezTo>
                <a:cubicBezTo>
                  <a:pt x="1247441" y="0"/>
                  <a:pt x="1607232" y="359791"/>
                  <a:pt x="1607232" y="803616"/>
                </a:cubicBezTo>
                <a:cubicBezTo>
                  <a:pt x="1607232" y="1247441"/>
                  <a:pt x="1247441" y="1607232"/>
                  <a:pt x="803616" y="1607232"/>
                </a:cubicBezTo>
                <a:cubicBezTo>
                  <a:pt x="359791" y="1607232"/>
                  <a:pt x="0" y="1247441"/>
                  <a:pt x="0" y="803616"/>
                </a:cubicBezTo>
                <a:close/>
              </a:path>
            </a:pathLst>
          </a:custGeom>
        </p:spPr>
        <p:style>
          <a:lnRef idx="0">
            <a:schemeClr val="lt1">
              <a:hueOff val="0"/>
              <a:satOff val="0"/>
              <a:lumOff val="0"/>
              <a:alphaOff val="0"/>
            </a:schemeClr>
          </a:lnRef>
          <a:fillRef idx="3">
            <a:schemeClr val="accent2">
              <a:hueOff val="12393"/>
              <a:satOff val="22581"/>
              <a:lumOff val="6667"/>
              <a:alphaOff val="0"/>
            </a:schemeClr>
          </a:fillRef>
          <a:effectRef idx="3">
            <a:schemeClr val="accent2">
              <a:hueOff val="12393"/>
              <a:satOff val="22581"/>
              <a:lumOff val="6667"/>
              <a:alphaOff val="0"/>
            </a:schemeClr>
          </a:effectRef>
          <a:fontRef idx="minor">
            <a:schemeClr val="lt1"/>
          </a:fontRef>
        </p:style>
        <p:txBody>
          <a:bodyPr spcFirstLastPara="0" vert="horz" wrap="square" lIns="235374" tIns="235374" rIns="235374" bIns="235374" numCol="1" spcCol="1270" anchor="ctr" anchorCtr="0">
            <a:noAutofit/>
          </a:bodyPr>
          <a:lstStyle/>
          <a:p>
            <a:pPr marL="0" lvl="0" indent="0" algn="ctr" defTabSz="2889250">
              <a:lnSpc>
                <a:spcPct val="90000"/>
              </a:lnSpc>
              <a:spcBef>
                <a:spcPct val="0"/>
              </a:spcBef>
              <a:spcAft>
                <a:spcPct val="35000"/>
              </a:spcAft>
              <a:buNone/>
            </a:pPr>
            <a:r>
              <a:rPr lang="en-US" sz="6500" kern="1200" dirty="0"/>
              <a:t>2</a:t>
            </a:r>
          </a:p>
        </p:txBody>
      </p:sp>
      <p:sp>
        <p:nvSpPr>
          <p:cNvPr id="9" name="Freeform: Shape 8">
            <a:extLst>
              <a:ext uri="{FF2B5EF4-FFF2-40B4-BE49-F238E27FC236}">
                <a16:creationId xmlns:a16="http://schemas.microsoft.com/office/drawing/2014/main" id="{494636EE-6675-E419-7A01-3F7920FE283B}"/>
              </a:ext>
            </a:extLst>
          </p:cNvPr>
          <p:cNvSpPr/>
          <p:nvPr/>
        </p:nvSpPr>
        <p:spPr>
          <a:xfrm>
            <a:off x="5533468" y="899449"/>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145733"/>
              <a:satOff val="14328"/>
              <a:lumOff val="1458"/>
              <a:alphaOff val="0"/>
            </a:schemeClr>
          </a:lnRef>
          <a:fillRef idx="1">
            <a:schemeClr val="accent2">
              <a:tint val="40000"/>
              <a:alpha val="90000"/>
              <a:hueOff val="145733"/>
              <a:satOff val="14328"/>
              <a:lumOff val="1458"/>
              <a:alphaOff val="0"/>
            </a:schemeClr>
          </a:fillRef>
          <a:effectRef idx="2">
            <a:schemeClr val="accent2">
              <a:tint val="40000"/>
              <a:alpha val="90000"/>
              <a:hueOff val="145733"/>
              <a:satOff val="14328"/>
              <a:lumOff val="1458"/>
              <a:alphaOff val="0"/>
            </a:schemeClr>
          </a:effectRef>
          <a:fontRef idx="minor">
            <a:schemeClr val="dk1">
              <a:hueOff val="0"/>
              <a:satOff val="0"/>
              <a:lumOff val="0"/>
              <a:alphaOff val="0"/>
            </a:schemeClr>
          </a:fontRef>
        </p:style>
        <p:txBody>
          <a:bodyPr spcFirstLastPara="0" vert="horz" wrap="square" lIns="385736" tIns="135128" rIns="135128" bIns="135128" numCol="1" spcCol="1270" anchor="t" anchorCtr="0">
            <a:noAutofit/>
          </a:bodyPr>
          <a:lstStyle/>
          <a:p>
            <a:pPr marL="0" lvl="0" indent="0" algn="l" defTabSz="844550">
              <a:lnSpc>
                <a:spcPct val="90000"/>
              </a:lnSpc>
              <a:spcBef>
                <a:spcPct val="0"/>
              </a:spcBef>
              <a:spcAft>
                <a:spcPct val="35000"/>
              </a:spcAft>
              <a:buNone/>
            </a:pPr>
            <a:r>
              <a:rPr lang="en-US" sz="1900" kern="1200" dirty="0"/>
              <a:t>Postsecondary Program</a:t>
            </a:r>
          </a:p>
          <a:p>
            <a:pPr marL="114300" lvl="1" indent="-114300" algn="l" defTabSz="666750">
              <a:lnSpc>
                <a:spcPct val="90000"/>
              </a:lnSpc>
              <a:spcBef>
                <a:spcPct val="0"/>
              </a:spcBef>
              <a:spcAft>
                <a:spcPct val="15000"/>
              </a:spcAft>
              <a:buChar char="•"/>
            </a:pPr>
            <a:r>
              <a:rPr lang="en-US" sz="1500" kern="1200" dirty="0"/>
              <a:t>ASCENT</a:t>
            </a:r>
          </a:p>
          <a:p>
            <a:pPr marL="114300" lvl="1" indent="-114300" algn="l" defTabSz="666750">
              <a:lnSpc>
                <a:spcPct val="90000"/>
              </a:lnSpc>
              <a:spcBef>
                <a:spcPct val="0"/>
              </a:spcBef>
              <a:spcAft>
                <a:spcPct val="15000"/>
              </a:spcAft>
              <a:buChar char="•"/>
            </a:pPr>
            <a:r>
              <a:rPr lang="en-US" sz="1500" kern="1200" dirty="0"/>
              <a:t>PTECH years 5-6</a:t>
            </a:r>
          </a:p>
          <a:p>
            <a:pPr marL="114300" lvl="1" indent="-114300" algn="l" defTabSz="666750">
              <a:lnSpc>
                <a:spcPct val="90000"/>
              </a:lnSpc>
              <a:spcBef>
                <a:spcPct val="0"/>
              </a:spcBef>
              <a:spcAft>
                <a:spcPct val="15000"/>
              </a:spcAft>
              <a:buChar char="•"/>
            </a:pPr>
            <a:r>
              <a:rPr lang="en-US" sz="1500" kern="1200" dirty="0"/>
              <a:t>TREP</a:t>
            </a:r>
          </a:p>
        </p:txBody>
      </p:sp>
      <p:sp>
        <p:nvSpPr>
          <p:cNvPr id="10" name="Freeform: Shape 9">
            <a:extLst>
              <a:ext uri="{FF2B5EF4-FFF2-40B4-BE49-F238E27FC236}">
                <a16:creationId xmlns:a16="http://schemas.microsoft.com/office/drawing/2014/main" id="{27365BD8-C3E3-6036-1073-E6C4DA89D6EC}"/>
              </a:ext>
            </a:extLst>
          </p:cNvPr>
          <p:cNvSpPr/>
          <p:nvPr/>
        </p:nvSpPr>
        <p:spPr>
          <a:xfrm>
            <a:off x="5533468" y="2507485"/>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194310"/>
              <a:satOff val="19105"/>
              <a:lumOff val="1944"/>
              <a:alphaOff val="0"/>
            </a:schemeClr>
          </a:lnRef>
          <a:fillRef idx="1">
            <a:schemeClr val="accent2">
              <a:tint val="40000"/>
              <a:alpha val="90000"/>
              <a:hueOff val="194310"/>
              <a:satOff val="19105"/>
              <a:lumOff val="1944"/>
              <a:alphaOff val="0"/>
            </a:schemeClr>
          </a:fillRef>
          <a:effectRef idx="2">
            <a:schemeClr val="accent2">
              <a:tint val="40000"/>
              <a:alpha val="90000"/>
              <a:hueOff val="194310"/>
              <a:satOff val="19105"/>
              <a:lumOff val="1944"/>
              <a:alphaOff val="0"/>
            </a:schemeClr>
          </a:effectRef>
          <a:fontRef idx="minor">
            <a:schemeClr val="dk1">
              <a:hueOff val="0"/>
              <a:satOff val="0"/>
              <a:lumOff val="0"/>
              <a:alphaOff val="0"/>
            </a:schemeClr>
          </a:fontRef>
        </p:style>
        <p:txBody>
          <a:bodyPr spcFirstLastPara="0" vert="horz" wrap="square" lIns="385736"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See coding guides in section 5 of the SEY collection manual</a:t>
            </a:r>
          </a:p>
        </p:txBody>
      </p:sp>
      <p:sp>
        <p:nvSpPr>
          <p:cNvPr id="11" name="Freeform: Shape 10">
            <a:extLst>
              <a:ext uri="{FF2B5EF4-FFF2-40B4-BE49-F238E27FC236}">
                <a16:creationId xmlns:a16="http://schemas.microsoft.com/office/drawing/2014/main" id="{EB340CD8-52D7-09D1-201E-C452F3085842}"/>
              </a:ext>
            </a:extLst>
          </p:cNvPr>
          <p:cNvSpPr/>
          <p:nvPr/>
        </p:nvSpPr>
        <p:spPr>
          <a:xfrm>
            <a:off x="5533468" y="4115520"/>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242888"/>
              <a:satOff val="23881"/>
              <a:lumOff val="2430"/>
              <a:alphaOff val="0"/>
            </a:schemeClr>
          </a:lnRef>
          <a:fillRef idx="1">
            <a:schemeClr val="accent2">
              <a:tint val="40000"/>
              <a:alpha val="90000"/>
              <a:hueOff val="242888"/>
              <a:satOff val="23881"/>
              <a:lumOff val="2430"/>
              <a:alphaOff val="0"/>
            </a:schemeClr>
          </a:fillRef>
          <a:effectRef idx="2">
            <a:schemeClr val="accent2">
              <a:tint val="40000"/>
              <a:alpha val="90000"/>
              <a:hueOff val="242888"/>
              <a:satOff val="23881"/>
              <a:lumOff val="2430"/>
              <a:alphaOff val="0"/>
            </a:schemeClr>
          </a:effectRef>
          <a:fontRef idx="minor">
            <a:schemeClr val="dk1">
              <a:hueOff val="0"/>
              <a:satOff val="0"/>
              <a:lumOff val="0"/>
              <a:alphaOff val="0"/>
            </a:schemeClr>
          </a:fontRef>
        </p:style>
        <p:txBody>
          <a:bodyPr spcFirstLastPara="0" vert="horz" wrap="square" lIns="385736"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Record expected in following year</a:t>
            </a:r>
          </a:p>
        </p:txBody>
      </p:sp>
      <p:sp>
        <p:nvSpPr>
          <p:cNvPr id="17" name="Freeform: Shape 16">
            <a:extLst>
              <a:ext uri="{FF2B5EF4-FFF2-40B4-BE49-F238E27FC236}">
                <a16:creationId xmlns:a16="http://schemas.microsoft.com/office/drawing/2014/main" id="{039D423B-B28A-065F-6731-088DD1F9F216}"/>
              </a:ext>
            </a:extLst>
          </p:cNvPr>
          <p:cNvSpPr/>
          <p:nvPr/>
        </p:nvSpPr>
        <p:spPr>
          <a:xfrm>
            <a:off x="8265763" y="256556"/>
            <a:ext cx="1607232" cy="1607232"/>
          </a:xfrm>
          <a:custGeom>
            <a:avLst/>
            <a:gdLst>
              <a:gd name="connsiteX0" fmla="*/ 0 w 1607232"/>
              <a:gd name="connsiteY0" fmla="*/ 803616 h 1607232"/>
              <a:gd name="connsiteX1" fmla="*/ 803616 w 1607232"/>
              <a:gd name="connsiteY1" fmla="*/ 0 h 1607232"/>
              <a:gd name="connsiteX2" fmla="*/ 1607232 w 1607232"/>
              <a:gd name="connsiteY2" fmla="*/ 803616 h 1607232"/>
              <a:gd name="connsiteX3" fmla="*/ 803616 w 1607232"/>
              <a:gd name="connsiteY3" fmla="*/ 1607232 h 1607232"/>
              <a:gd name="connsiteX4" fmla="*/ 0 w 1607232"/>
              <a:gd name="connsiteY4" fmla="*/ 803616 h 160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232" h="1607232">
                <a:moveTo>
                  <a:pt x="0" y="803616"/>
                </a:moveTo>
                <a:cubicBezTo>
                  <a:pt x="0" y="359791"/>
                  <a:pt x="359791" y="0"/>
                  <a:pt x="803616" y="0"/>
                </a:cubicBezTo>
                <a:cubicBezTo>
                  <a:pt x="1247441" y="0"/>
                  <a:pt x="1607232" y="359791"/>
                  <a:pt x="1607232" y="803616"/>
                </a:cubicBezTo>
                <a:cubicBezTo>
                  <a:pt x="1607232" y="1247441"/>
                  <a:pt x="1247441" y="1607232"/>
                  <a:pt x="803616" y="1607232"/>
                </a:cubicBezTo>
                <a:cubicBezTo>
                  <a:pt x="359791" y="1607232"/>
                  <a:pt x="0" y="1247441"/>
                  <a:pt x="0" y="803616"/>
                </a:cubicBezTo>
                <a:close/>
              </a:path>
            </a:pathLst>
          </a:custGeom>
        </p:spPr>
        <p:style>
          <a:lnRef idx="0">
            <a:schemeClr val="lt1">
              <a:hueOff val="0"/>
              <a:satOff val="0"/>
              <a:lumOff val="0"/>
              <a:alphaOff val="0"/>
            </a:schemeClr>
          </a:lnRef>
          <a:fillRef idx="3">
            <a:schemeClr val="accent2">
              <a:hueOff val="24785"/>
              <a:satOff val="45162"/>
              <a:lumOff val="13333"/>
              <a:alphaOff val="0"/>
            </a:schemeClr>
          </a:fillRef>
          <a:effectRef idx="3">
            <a:schemeClr val="accent2">
              <a:hueOff val="24785"/>
              <a:satOff val="45162"/>
              <a:lumOff val="13333"/>
              <a:alphaOff val="0"/>
            </a:schemeClr>
          </a:effectRef>
          <a:fontRef idx="minor">
            <a:schemeClr val="lt1"/>
          </a:fontRef>
        </p:style>
        <p:txBody>
          <a:bodyPr spcFirstLastPara="0" vert="horz" wrap="square" lIns="235374" tIns="235374" rIns="235374" bIns="235374" numCol="1" spcCol="1270" anchor="ctr" anchorCtr="0">
            <a:noAutofit/>
          </a:bodyPr>
          <a:lstStyle/>
          <a:p>
            <a:pPr marL="0" lvl="0" indent="0" algn="ctr" defTabSz="2889250">
              <a:lnSpc>
                <a:spcPct val="90000"/>
              </a:lnSpc>
              <a:spcBef>
                <a:spcPct val="0"/>
              </a:spcBef>
              <a:spcAft>
                <a:spcPct val="35000"/>
              </a:spcAft>
              <a:buNone/>
            </a:pPr>
            <a:r>
              <a:rPr lang="en-US" sz="6500" kern="1200" dirty="0"/>
              <a:t>3</a:t>
            </a:r>
          </a:p>
        </p:txBody>
      </p:sp>
      <p:sp>
        <p:nvSpPr>
          <p:cNvPr id="14" name="Freeform: Shape 13">
            <a:extLst>
              <a:ext uri="{FF2B5EF4-FFF2-40B4-BE49-F238E27FC236}">
                <a16:creationId xmlns:a16="http://schemas.microsoft.com/office/drawing/2014/main" id="{B9B956FF-8417-9D64-2834-296B12F02105}"/>
              </a:ext>
            </a:extLst>
          </p:cNvPr>
          <p:cNvSpPr/>
          <p:nvPr/>
        </p:nvSpPr>
        <p:spPr>
          <a:xfrm>
            <a:off x="9551549" y="899449"/>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291465"/>
              <a:satOff val="28657"/>
              <a:lumOff val="2916"/>
              <a:alphaOff val="0"/>
            </a:schemeClr>
          </a:lnRef>
          <a:fillRef idx="1">
            <a:schemeClr val="accent2">
              <a:tint val="40000"/>
              <a:alpha val="90000"/>
              <a:hueOff val="291465"/>
              <a:satOff val="28657"/>
              <a:lumOff val="2916"/>
              <a:alphaOff val="0"/>
            </a:schemeClr>
          </a:fillRef>
          <a:effectRef idx="2">
            <a:schemeClr val="accent2">
              <a:tint val="40000"/>
              <a:alpha val="90000"/>
              <a:hueOff val="291465"/>
              <a:satOff val="28657"/>
              <a:lumOff val="2916"/>
              <a:alphaOff val="0"/>
            </a:schemeClr>
          </a:effectRef>
          <a:fontRef idx="minor">
            <a:schemeClr val="dk1">
              <a:hueOff val="0"/>
              <a:satOff val="0"/>
              <a:lumOff val="0"/>
              <a:alphaOff val="0"/>
            </a:schemeClr>
          </a:fontRef>
        </p:style>
        <p:txBody>
          <a:bodyPr spcFirstLastPara="0" vert="horz" wrap="square" lIns="385735" tIns="135128" rIns="135129" bIns="135128" numCol="1" spcCol="1270" anchor="ctr" anchorCtr="0">
            <a:noAutofit/>
          </a:bodyPr>
          <a:lstStyle/>
          <a:p>
            <a:pPr marL="0" lvl="0" indent="0" algn="l" defTabSz="844550">
              <a:lnSpc>
                <a:spcPct val="90000"/>
              </a:lnSpc>
              <a:spcBef>
                <a:spcPct val="0"/>
              </a:spcBef>
              <a:spcAft>
                <a:spcPct val="35000"/>
              </a:spcAft>
              <a:buNone/>
            </a:pPr>
            <a:r>
              <a:rPr lang="en-US" sz="1900" kern="1200" dirty="0"/>
              <a:t>SPED 18-21 Transition Services</a:t>
            </a:r>
          </a:p>
        </p:txBody>
      </p:sp>
      <p:sp>
        <p:nvSpPr>
          <p:cNvPr id="15" name="Freeform: Shape 14">
            <a:extLst>
              <a:ext uri="{FF2B5EF4-FFF2-40B4-BE49-F238E27FC236}">
                <a16:creationId xmlns:a16="http://schemas.microsoft.com/office/drawing/2014/main" id="{D9321163-121B-035D-A185-80C60575F107}"/>
              </a:ext>
            </a:extLst>
          </p:cNvPr>
          <p:cNvSpPr/>
          <p:nvPr/>
        </p:nvSpPr>
        <p:spPr>
          <a:xfrm>
            <a:off x="9551549" y="2507485"/>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340043"/>
              <a:satOff val="33433"/>
              <a:lumOff val="3402"/>
              <a:alphaOff val="0"/>
            </a:schemeClr>
          </a:lnRef>
          <a:fillRef idx="1">
            <a:schemeClr val="accent2">
              <a:tint val="40000"/>
              <a:alpha val="90000"/>
              <a:hueOff val="340043"/>
              <a:satOff val="33433"/>
              <a:lumOff val="3402"/>
              <a:alphaOff val="0"/>
            </a:schemeClr>
          </a:fillRef>
          <a:effectRef idx="2">
            <a:schemeClr val="accent2">
              <a:tint val="40000"/>
              <a:alpha val="90000"/>
              <a:hueOff val="340043"/>
              <a:satOff val="33433"/>
              <a:lumOff val="3402"/>
              <a:alphaOff val="0"/>
            </a:schemeClr>
          </a:effectRef>
          <a:fontRef idx="minor">
            <a:schemeClr val="dk1">
              <a:hueOff val="0"/>
              <a:satOff val="0"/>
              <a:lumOff val="0"/>
              <a:alphaOff val="0"/>
            </a:schemeClr>
          </a:fontRef>
        </p:style>
        <p:txBody>
          <a:bodyPr spcFirstLastPara="0" vert="horz" wrap="square" lIns="385735" tIns="135128" rIns="135129" bIns="135128" numCol="1" spcCol="1270" anchor="ctr" anchorCtr="0">
            <a:noAutofit/>
          </a:bodyPr>
          <a:lstStyle/>
          <a:p>
            <a:pPr marL="0" lvl="0" indent="0" algn="l" defTabSz="844550">
              <a:lnSpc>
                <a:spcPct val="90000"/>
              </a:lnSpc>
              <a:spcBef>
                <a:spcPct val="0"/>
              </a:spcBef>
              <a:spcAft>
                <a:spcPct val="35000"/>
              </a:spcAft>
              <a:buNone/>
            </a:pPr>
            <a:r>
              <a:rPr lang="en-US" sz="1900" kern="1200" dirty="0"/>
              <a:t>See coding guides in section 5 of the SEY collection manual</a:t>
            </a:r>
          </a:p>
        </p:txBody>
      </p:sp>
      <p:sp>
        <p:nvSpPr>
          <p:cNvPr id="16" name="Freeform: Shape 15">
            <a:extLst>
              <a:ext uri="{FF2B5EF4-FFF2-40B4-BE49-F238E27FC236}">
                <a16:creationId xmlns:a16="http://schemas.microsoft.com/office/drawing/2014/main" id="{0440B620-21F7-47CA-D1DF-3386FA7941F4}"/>
              </a:ext>
            </a:extLst>
          </p:cNvPr>
          <p:cNvSpPr/>
          <p:nvPr/>
        </p:nvSpPr>
        <p:spPr>
          <a:xfrm>
            <a:off x="9551549" y="4115520"/>
            <a:ext cx="2410848" cy="1608035"/>
          </a:xfrm>
          <a:custGeom>
            <a:avLst/>
            <a:gdLst>
              <a:gd name="connsiteX0" fmla="*/ 0 w 2410848"/>
              <a:gd name="connsiteY0" fmla="*/ 0 h 1608035"/>
              <a:gd name="connsiteX1" fmla="*/ 2410848 w 2410848"/>
              <a:gd name="connsiteY1" fmla="*/ 0 h 1608035"/>
              <a:gd name="connsiteX2" fmla="*/ 2410848 w 2410848"/>
              <a:gd name="connsiteY2" fmla="*/ 1608035 h 1608035"/>
              <a:gd name="connsiteX3" fmla="*/ 0 w 2410848"/>
              <a:gd name="connsiteY3" fmla="*/ 1608035 h 1608035"/>
              <a:gd name="connsiteX4" fmla="*/ 0 w 2410848"/>
              <a:gd name="connsiteY4" fmla="*/ 0 h 16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48" h="1608035">
                <a:moveTo>
                  <a:pt x="0" y="0"/>
                </a:moveTo>
                <a:lnTo>
                  <a:pt x="2410848" y="0"/>
                </a:lnTo>
                <a:lnTo>
                  <a:pt x="2410848" y="1608035"/>
                </a:lnTo>
                <a:lnTo>
                  <a:pt x="0" y="1608035"/>
                </a:lnTo>
                <a:lnTo>
                  <a:pt x="0" y="0"/>
                </a:lnTo>
                <a:close/>
              </a:path>
            </a:pathLst>
          </a:custGeom>
        </p:spPr>
        <p:style>
          <a:lnRef idx="1">
            <a:schemeClr val="accent2">
              <a:tint val="40000"/>
              <a:alpha val="90000"/>
              <a:hueOff val="388620"/>
              <a:satOff val="38209"/>
              <a:lumOff val="3888"/>
              <a:alphaOff val="0"/>
            </a:schemeClr>
          </a:lnRef>
          <a:fillRef idx="1">
            <a:schemeClr val="accent2">
              <a:tint val="40000"/>
              <a:alpha val="90000"/>
              <a:hueOff val="388620"/>
              <a:satOff val="38209"/>
              <a:lumOff val="3888"/>
              <a:alphaOff val="0"/>
            </a:schemeClr>
          </a:fillRef>
          <a:effectRef idx="2">
            <a:schemeClr val="accent2">
              <a:tint val="40000"/>
              <a:alpha val="90000"/>
              <a:hueOff val="388620"/>
              <a:satOff val="38209"/>
              <a:lumOff val="3888"/>
              <a:alphaOff val="0"/>
            </a:schemeClr>
          </a:effectRef>
          <a:fontRef idx="minor">
            <a:schemeClr val="dk1">
              <a:hueOff val="0"/>
              <a:satOff val="0"/>
              <a:lumOff val="0"/>
              <a:alphaOff val="0"/>
            </a:schemeClr>
          </a:fontRef>
        </p:style>
        <p:txBody>
          <a:bodyPr spcFirstLastPara="0" vert="horz" wrap="square" lIns="385735" tIns="135128" rIns="135129" bIns="135128" numCol="1" spcCol="1270" anchor="ctr" anchorCtr="0">
            <a:noAutofit/>
          </a:bodyPr>
          <a:lstStyle/>
          <a:p>
            <a:pPr marL="0" lvl="0" indent="0" algn="l" defTabSz="844550">
              <a:lnSpc>
                <a:spcPct val="90000"/>
              </a:lnSpc>
              <a:spcBef>
                <a:spcPct val="0"/>
              </a:spcBef>
              <a:spcAft>
                <a:spcPct val="35000"/>
              </a:spcAft>
              <a:buNone/>
            </a:pPr>
            <a:r>
              <a:rPr lang="en-US" sz="1900" kern="1200" dirty="0"/>
              <a:t>Record required in following year</a:t>
            </a:r>
          </a:p>
        </p:txBody>
      </p:sp>
      <p:sp>
        <p:nvSpPr>
          <p:cNvPr id="3" name="Slide Number Placeholder 2"/>
          <p:cNvSpPr>
            <a:spLocks noGrp="1"/>
          </p:cNvSpPr>
          <p:nvPr>
            <p:ph type="sldNum" sz="quarter" idx="12"/>
          </p:nvPr>
        </p:nvSpPr>
        <p:spPr/>
        <p:txBody>
          <a:bodyPr/>
          <a:lstStyle/>
          <a:p>
            <a:fld id="{C479D5F6-EDCB-402A-AC08-4943A1820E8F}" type="slidenum">
              <a:rPr lang="en-US" smtClean="0"/>
              <a:pPr/>
              <a:t>103</a:t>
            </a:fld>
            <a:endParaRPr lang="en-US" dirty="0"/>
          </a:p>
        </p:txBody>
      </p:sp>
    </p:spTree>
    <p:extLst>
      <p:ext uri="{BB962C8B-B14F-4D97-AF65-F5344CB8AC3E}">
        <p14:creationId xmlns:p14="http://schemas.microsoft.com/office/powerpoint/2010/main" val="15573564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70DA-7967-A3EC-EBF7-A2897636C427}"/>
              </a:ext>
            </a:extLst>
          </p:cNvPr>
          <p:cNvSpPr>
            <a:spLocks noGrp="1"/>
          </p:cNvSpPr>
          <p:nvPr>
            <p:ph type="ctrTitle"/>
          </p:nvPr>
        </p:nvSpPr>
        <p:spPr/>
        <p:txBody>
          <a:bodyPr/>
          <a:lstStyle/>
          <a:p>
            <a:r>
              <a:rPr lang="en-US" dirty="0"/>
              <a:t>Handling SASID Merges</a:t>
            </a:r>
          </a:p>
        </p:txBody>
      </p:sp>
      <p:sp>
        <p:nvSpPr>
          <p:cNvPr id="3" name="Slide Number Placeholder 2">
            <a:extLst>
              <a:ext uri="{FF2B5EF4-FFF2-40B4-BE49-F238E27FC236}">
                <a16:creationId xmlns:a16="http://schemas.microsoft.com/office/drawing/2014/main" id="{01C46CC4-20CD-C3DC-DD6A-248FAAE8250B}"/>
              </a:ext>
            </a:extLst>
          </p:cNvPr>
          <p:cNvSpPr>
            <a:spLocks noGrp="1"/>
          </p:cNvSpPr>
          <p:nvPr>
            <p:ph type="sldNum" sz="quarter" idx="12"/>
          </p:nvPr>
        </p:nvSpPr>
        <p:spPr/>
        <p:txBody>
          <a:bodyPr/>
          <a:lstStyle/>
          <a:p>
            <a:fld id="{C479D5F6-EDCB-402A-AC08-4943A1820E8F}" type="slidenum">
              <a:rPr lang="en-US" smtClean="0"/>
              <a:pPr/>
              <a:t>104</a:t>
            </a:fld>
            <a:endParaRPr lang="en-US" dirty="0"/>
          </a:p>
        </p:txBody>
      </p:sp>
    </p:spTree>
    <p:extLst>
      <p:ext uri="{BB962C8B-B14F-4D97-AF65-F5344CB8AC3E}">
        <p14:creationId xmlns:p14="http://schemas.microsoft.com/office/powerpoint/2010/main" val="37346893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DCD7AB-EE4E-C1D2-A414-87302F2791C0}"/>
              </a:ext>
            </a:extLst>
          </p:cNvPr>
          <p:cNvSpPr>
            <a:spLocks noGrp="1"/>
          </p:cNvSpPr>
          <p:nvPr>
            <p:ph type="title"/>
          </p:nvPr>
        </p:nvSpPr>
        <p:spPr/>
        <p:txBody>
          <a:bodyPr/>
          <a:lstStyle/>
          <a:p>
            <a:r>
              <a:rPr lang="en-US" dirty="0"/>
              <a:t>SASID Merge Overview</a:t>
            </a:r>
          </a:p>
        </p:txBody>
      </p:sp>
      <p:sp>
        <p:nvSpPr>
          <p:cNvPr id="5" name="Content Placeholder 4">
            <a:extLst>
              <a:ext uri="{FF2B5EF4-FFF2-40B4-BE49-F238E27FC236}">
                <a16:creationId xmlns:a16="http://schemas.microsoft.com/office/drawing/2014/main" id="{C3A03DE9-6A40-2FEF-2E93-B25C5F222B38}"/>
              </a:ext>
            </a:extLst>
          </p:cNvPr>
          <p:cNvSpPr>
            <a:spLocks noGrp="1"/>
          </p:cNvSpPr>
          <p:nvPr>
            <p:ph idx="1"/>
          </p:nvPr>
        </p:nvSpPr>
        <p:spPr/>
        <p:txBody>
          <a:bodyPr>
            <a:normAutofit/>
          </a:bodyPr>
          <a:lstStyle/>
          <a:p>
            <a:r>
              <a:rPr lang="en-US" dirty="0"/>
              <a:t>When a single student is found to have multiple assigned SASIDs in the RITS system, a SASID merge is need.</a:t>
            </a:r>
          </a:p>
          <a:p>
            <a:r>
              <a:rPr lang="en-US" dirty="0"/>
              <a:t>Why does this happen?</a:t>
            </a:r>
          </a:p>
          <a:p>
            <a:pPr lvl="1"/>
            <a:r>
              <a:rPr lang="en-US" dirty="0"/>
              <a:t>Student transferred between LEAs and the receiving LEA requested a new SASID rather than claiming the existing RITS record</a:t>
            </a:r>
          </a:p>
          <a:p>
            <a:pPr lvl="2"/>
            <a:r>
              <a:rPr lang="en-US" dirty="0"/>
              <a:t>Most often found during the Cross LEA &amp; Post-Cross LEA phases of the SEY collection</a:t>
            </a:r>
          </a:p>
          <a:p>
            <a:pPr lvl="1"/>
            <a:r>
              <a:rPr lang="en-US" dirty="0"/>
              <a:t>Typos in student’s name, date of birth, or gender data in RITS leading to a LEA to accidentally request a new SASID rather than claiming the existing RITS record</a:t>
            </a:r>
          </a:p>
          <a:p>
            <a:pPr lvl="1"/>
            <a:r>
              <a:rPr lang="en-US" dirty="0"/>
              <a:t>Student with hyphenated middle or last names</a:t>
            </a:r>
          </a:p>
          <a:p>
            <a:r>
              <a:rPr lang="en-US" dirty="0"/>
              <a:t>How is it corrected?</a:t>
            </a:r>
          </a:p>
          <a:p>
            <a:pPr lvl="1"/>
            <a:r>
              <a:rPr lang="en-US" dirty="0"/>
              <a:t>Reach out to the RITS Coordinator at </a:t>
            </a:r>
            <a:r>
              <a:rPr lang="en-US" dirty="0">
                <a:hlinkClick r:id="rId2"/>
              </a:rPr>
              <a:t>RITS@cde.state.co.us</a:t>
            </a:r>
            <a:r>
              <a:rPr lang="en-US" dirty="0"/>
              <a:t> to request a merge. Additional documentation supporting the SASID merge may be requested via Syncplicity. </a:t>
            </a:r>
          </a:p>
          <a:p>
            <a:pPr lvl="2"/>
            <a:r>
              <a:rPr lang="en-US" dirty="0"/>
              <a:t>Note: The RITS Coordinator has their own Syncplicity folders and does not use the same folder as the SEY collection</a:t>
            </a:r>
          </a:p>
        </p:txBody>
      </p:sp>
      <p:sp>
        <p:nvSpPr>
          <p:cNvPr id="3" name="Slide Number Placeholder 2">
            <a:extLst>
              <a:ext uri="{FF2B5EF4-FFF2-40B4-BE49-F238E27FC236}">
                <a16:creationId xmlns:a16="http://schemas.microsoft.com/office/drawing/2014/main" id="{F59733FB-746E-5BB3-6140-B3F7A08ECD66}"/>
              </a:ext>
            </a:extLst>
          </p:cNvPr>
          <p:cNvSpPr>
            <a:spLocks noGrp="1"/>
          </p:cNvSpPr>
          <p:nvPr>
            <p:ph type="sldNum" sz="quarter" idx="12"/>
          </p:nvPr>
        </p:nvSpPr>
        <p:spPr/>
        <p:txBody>
          <a:bodyPr/>
          <a:lstStyle/>
          <a:p>
            <a:fld id="{C479D5F6-EDCB-402A-AC08-4943A1820E8F}" type="slidenum">
              <a:rPr lang="en-US" smtClean="0"/>
              <a:pPr/>
              <a:t>105</a:t>
            </a:fld>
            <a:endParaRPr lang="en-US" dirty="0"/>
          </a:p>
        </p:txBody>
      </p:sp>
    </p:spTree>
    <p:extLst>
      <p:ext uri="{BB962C8B-B14F-4D97-AF65-F5344CB8AC3E}">
        <p14:creationId xmlns:p14="http://schemas.microsoft.com/office/powerpoint/2010/main" val="9257272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B4DB-3770-CC48-8693-C42C167149A0}"/>
              </a:ext>
            </a:extLst>
          </p:cNvPr>
          <p:cNvSpPr>
            <a:spLocks noGrp="1"/>
          </p:cNvSpPr>
          <p:nvPr>
            <p:ph type="title"/>
          </p:nvPr>
        </p:nvSpPr>
        <p:spPr>
          <a:xfrm>
            <a:off x="443564" y="218142"/>
            <a:ext cx="9321873" cy="713172"/>
          </a:xfrm>
        </p:spPr>
        <p:txBody>
          <a:bodyPr/>
          <a:lstStyle/>
          <a:p>
            <a:r>
              <a:rPr lang="en-US" dirty="0"/>
              <a:t>SASID Merge resolution</a:t>
            </a:r>
          </a:p>
        </p:txBody>
      </p:sp>
      <p:sp>
        <p:nvSpPr>
          <p:cNvPr id="7" name="Text Placeholder 6">
            <a:extLst>
              <a:ext uri="{FF2B5EF4-FFF2-40B4-BE49-F238E27FC236}">
                <a16:creationId xmlns:a16="http://schemas.microsoft.com/office/drawing/2014/main" id="{3A301E1D-C830-1A40-97DF-A72B24327AF6}"/>
              </a:ext>
            </a:extLst>
          </p:cNvPr>
          <p:cNvSpPr>
            <a:spLocks noGrp="1"/>
          </p:cNvSpPr>
          <p:nvPr>
            <p:ph type="body" sz="quarter" idx="13"/>
          </p:nvPr>
        </p:nvSpPr>
        <p:spPr>
          <a:xfrm>
            <a:off x="443564" y="1156859"/>
            <a:ext cx="5486400" cy="685800"/>
          </a:xfrm>
        </p:spPr>
        <p:txBody>
          <a:bodyPr/>
          <a:lstStyle/>
          <a:p>
            <a:r>
              <a:rPr lang="en-US" dirty="0"/>
              <a:t>Regular &amp; Cross LEA Phases</a:t>
            </a:r>
          </a:p>
        </p:txBody>
      </p:sp>
      <p:sp>
        <p:nvSpPr>
          <p:cNvPr id="5" name="Content Placeholder 4">
            <a:extLst>
              <a:ext uri="{FF2B5EF4-FFF2-40B4-BE49-F238E27FC236}">
                <a16:creationId xmlns:a16="http://schemas.microsoft.com/office/drawing/2014/main" id="{2254A24F-0777-F0C1-C740-F1D7453DE562}"/>
              </a:ext>
            </a:extLst>
          </p:cNvPr>
          <p:cNvSpPr>
            <a:spLocks noGrp="1"/>
          </p:cNvSpPr>
          <p:nvPr>
            <p:ph sz="half" idx="1"/>
          </p:nvPr>
        </p:nvSpPr>
        <p:spPr>
          <a:xfrm>
            <a:off x="443564" y="1958277"/>
            <a:ext cx="5486400" cy="3886200"/>
          </a:xfrm>
        </p:spPr>
        <p:txBody>
          <a:bodyPr>
            <a:normAutofit lnSpcReduction="10000"/>
          </a:bodyPr>
          <a:lstStyle/>
          <a:p>
            <a:r>
              <a:rPr lang="en-US" dirty="0"/>
              <a:t>Update all interchange files to reflect the correct SASID, name, date of birth, and gender for the student</a:t>
            </a:r>
          </a:p>
          <a:p>
            <a:pPr lvl="1"/>
            <a:r>
              <a:rPr lang="en-US" dirty="0"/>
              <a:t>SASID indicated by RITS coordinator</a:t>
            </a:r>
          </a:p>
          <a:p>
            <a:r>
              <a:rPr lang="en-US" dirty="0"/>
              <a:t>Reupload the interchange files</a:t>
            </a:r>
          </a:p>
          <a:p>
            <a:r>
              <a:rPr lang="en-US" dirty="0"/>
              <a:t>Create a SEY snapshot</a:t>
            </a:r>
          </a:p>
          <a:p>
            <a:r>
              <a:rPr lang="en-US" dirty="0"/>
              <a:t>Verify student included in the SEY collection with the correct SASID using the CEDAR/COGNOS report EOY and OCT (prior, current, subsequent year) – SASID lookup</a:t>
            </a:r>
          </a:p>
          <a:p>
            <a:r>
              <a:rPr lang="en-US" dirty="0"/>
              <a:t>Resource: </a:t>
            </a:r>
            <a:r>
              <a:rPr lang="en-US" i="1" dirty="0">
                <a:hlinkClick r:id="rId3"/>
              </a:rPr>
              <a:t>Handling SASID merges in Regular and Cross LEA Phases (PDF)</a:t>
            </a:r>
            <a:endParaRPr lang="en-US" dirty="0"/>
          </a:p>
        </p:txBody>
      </p:sp>
      <p:sp>
        <p:nvSpPr>
          <p:cNvPr id="8" name="Text Placeholder 7">
            <a:extLst>
              <a:ext uri="{FF2B5EF4-FFF2-40B4-BE49-F238E27FC236}">
                <a16:creationId xmlns:a16="http://schemas.microsoft.com/office/drawing/2014/main" id="{E92EDB30-B0C0-2A15-D26F-5675385054D1}"/>
              </a:ext>
            </a:extLst>
          </p:cNvPr>
          <p:cNvSpPr>
            <a:spLocks noGrp="1"/>
          </p:cNvSpPr>
          <p:nvPr>
            <p:ph type="body" sz="quarter" idx="14"/>
          </p:nvPr>
        </p:nvSpPr>
        <p:spPr>
          <a:xfrm>
            <a:off x="6172200" y="1138962"/>
            <a:ext cx="5486400" cy="685800"/>
          </a:xfrm>
        </p:spPr>
        <p:txBody>
          <a:bodyPr/>
          <a:lstStyle/>
          <a:p>
            <a:r>
              <a:rPr lang="en-US" dirty="0"/>
              <a:t>Post-Cross LEA Phase</a:t>
            </a:r>
          </a:p>
        </p:txBody>
      </p:sp>
      <p:sp>
        <p:nvSpPr>
          <p:cNvPr id="6" name="Content Placeholder 5">
            <a:extLst>
              <a:ext uri="{FF2B5EF4-FFF2-40B4-BE49-F238E27FC236}">
                <a16:creationId xmlns:a16="http://schemas.microsoft.com/office/drawing/2014/main" id="{D2131154-6807-08EC-AB5C-305CADEE7F8D}"/>
              </a:ext>
            </a:extLst>
          </p:cNvPr>
          <p:cNvSpPr>
            <a:spLocks noGrp="1"/>
          </p:cNvSpPr>
          <p:nvPr>
            <p:ph sz="half" idx="2"/>
          </p:nvPr>
        </p:nvSpPr>
        <p:spPr>
          <a:xfrm>
            <a:off x="6172200" y="1958277"/>
            <a:ext cx="5486400" cy="3886200"/>
          </a:xfrm>
        </p:spPr>
        <p:txBody>
          <a:bodyPr>
            <a:normAutofit/>
          </a:bodyPr>
          <a:lstStyle/>
          <a:p>
            <a:r>
              <a:rPr lang="en-US" dirty="0"/>
              <a:t>Email SEY Collection lead for additional directions </a:t>
            </a:r>
            <a:r>
              <a:rPr lang="en-US" dirty="0">
                <a:highlight>
                  <a:srgbClr val="FFFFCC"/>
                </a:highlight>
              </a:rPr>
              <a:t>BEFORE</a:t>
            </a:r>
            <a:r>
              <a:rPr lang="en-US" dirty="0"/>
              <a:t> making any changes to your data</a:t>
            </a:r>
          </a:p>
          <a:p>
            <a:pPr lvl="1"/>
            <a:r>
              <a:rPr lang="en-US" dirty="0"/>
              <a:t>Special handling is required during this phase and is handled on a case-by-case basis</a:t>
            </a:r>
          </a:p>
          <a:p>
            <a:r>
              <a:rPr lang="en-US" dirty="0"/>
              <a:t>Verify student included in the SEY collection with the correct SASID using the CEDAR/COGNOS report EOY and OCT (prior, current, subsequent year) – SASID lookup</a:t>
            </a:r>
          </a:p>
          <a:p>
            <a:r>
              <a:rPr lang="en-US" dirty="0"/>
              <a:t>Resource: </a:t>
            </a:r>
            <a:r>
              <a:rPr lang="en-US" i="1" dirty="0">
                <a:hlinkClick r:id="rId4"/>
              </a:rPr>
              <a:t>Handling SASID merges in Post-Cross LEA Phase (PDF)</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E3AF145-78E2-823F-C62E-B54B7ED7A014}"/>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106</a:t>
            </a:fld>
            <a:endParaRPr lang="en-US" dirty="0"/>
          </a:p>
        </p:txBody>
      </p:sp>
    </p:spTree>
    <p:extLst>
      <p:ext uri="{BB962C8B-B14F-4D97-AF65-F5344CB8AC3E}">
        <p14:creationId xmlns:p14="http://schemas.microsoft.com/office/powerpoint/2010/main" val="42744692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7D585-2591-DDC8-6081-313EA06FB368}"/>
              </a:ext>
            </a:extLst>
          </p:cNvPr>
          <p:cNvSpPr>
            <a:spLocks noGrp="1"/>
          </p:cNvSpPr>
          <p:nvPr>
            <p:ph type="ctrTitle"/>
          </p:nvPr>
        </p:nvSpPr>
        <p:spPr/>
        <p:txBody>
          <a:bodyPr/>
          <a:lstStyle/>
          <a:p>
            <a:r>
              <a:rPr lang="en-US" dirty="0"/>
              <a:t>Anticipated Year of Graduation (AYG)</a:t>
            </a:r>
          </a:p>
        </p:txBody>
      </p:sp>
      <p:sp>
        <p:nvSpPr>
          <p:cNvPr id="3" name="Slide Number Placeholder 2">
            <a:extLst>
              <a:ext uri="{FF2B5EF4-FFF2-40B4-BE49-F238E27FC236}">
                <a16:creationId xmlns:a16="http://schemas.microsoft.com/office/drawing/2014/main" id="{47542055-B0FD-C1E7-6945-CE3AE4152EE8}"/>
              </a:ext>
            </a:extLst>
          </p:cNvPr>
          <p:cNvSpPr>
            <a:spLocks noGrp="1"/>
          </p:cNvSpPr>
          <p:nvPr>
            <p:ph type="sldNum" sz="quarter" idx="12"/>
          </p:nvPr>
        </p:nvSpPr>
        <p:spPr/>
        <p:txBody>
          <a:bodyPr/>
          <a:lstStyle/>
          <a:p>
            <a:fld id="{C479D5F6-EDCB-402A-AC08-4943A1820E8F}" type="slidenum">
              <a:rPr lang="en-US" smtClean="0"/>
              <a:pPr/>
              <a:t>107</a:t>
            </a:fld>
            <a:endParaRPr lang="en-US" dirty="0"/>
          </a:p>
        </p:txBody>
      </p:sp>
    </p:spTree>
    <p:extLst>
      <p:ext uri="{BB962C8B-B14F-4D97-AF65-F5344CB8AC3E}">
        <p14:creationId xmlns:p14="http://schemas.microsoft.com/office/powerpoint/2010/main" val="14914759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3EDA8-43DC-999E-62EB-C3B0BF691317}"/>
              </a:ext>
            </a:extLst>
          </p:cNvPr>
          <p:cNvSpPr>
            <a:spLocks noGrp="1"/>
          </p:cNvSpPr>
          <p:nvPr>
            <p:ph type="title"/>
          </p:nvPr>
        </p:nvSpPr>
        <p:spPr/>
        <p:txBody>
          <a:bodyPr/>
          <a:lstStyle/>
          <a:p>
            <a:r>
              <a:rPr lang="en-US" dirty="0"/>
              <a:t>AYG Assignment Logic</a:t>
            </a:r>
          </a:p>
        </p:txBody>
      </p:sp>
      <p:sp>
        <p:nvSpPr>
          <p:cNvPr id="6" name="Content Placeholder 5">
            <a:extLst>
              <a:ext uri="{FF2B5EF4-FFF2-40B4-BE49-F238E27FC236}">
                <a16:creationId xmlns:a16="http://schemas.microsoft.com/office/drawing/2014/main" id="{8AB9A3D4-6998-D26F-D670-63EA6E66A336}"/>
              </a:ext>
            </a:extLst>
          </p:cNvPr>
          <p:cNvSpPr>
            <a:spLocks noGrp="1"/>
          </p:cNvSpPr>
          <p:nvPr>
            <p:ph idx="1"/>
          </p:nvPr>
        </p:nvSpPr>
        <p:spPr>
          <a:xfrm>
            <a:off x="227916" y="228597"/>
            <a:ext cx="11658600" cy="4820057"/>
          </a:xfrm>
        </p:spPr>
        <p:txBody>
          <a:bodyPr>
            <a:normAutofit fontScale="92500" lnSpcReduction="10000"/>
          </a:bodyPr>
          <a:lstStyle/>
          <a:p>
            <a:pPr marL="342900" indent="-342900">
              <a:buFont typeface="Arial" panose="020B0604020202020204" pitchFamily="34" charset="0"/>
              <a:buChar char="•"/>
            </a:pPr>
            <a:r>
              <a:rPr lang="en-US" dirty="0"/>
              <a:t>Assigned in the school year a student is first reported as entering high school in Colorado through the Student End of Year collection (grades 9-12)</a:t>
            </a:r>
          </a:p>
          <a:p>
            <a:pPr marL="1028700" lvl="1" indent="-342900"/>
            <a:r>
              <a:rPr lang="en-US" dirty="0"/>
              <a:t>AYG is automatically assigned during the SEY collection process</a:t>
            </a:r>
          </a:p>
          <a:p>
            <a:pPr marL="1028700" lvl="1" indent="-342900"/>
            <a:r>
              <a:rPr lang="en-US" dirty="0"/>
              <a:t>Once assigned, AYG does not change</a:t>
            </a:r>
          </a:p>
          <a:p>
            <a:pPr marL="1028700" lvl="1" indent="-342900"/>
            <a:r>
              <a:rPr lang="en-US" dirty="0"/>
              <a:t>Based upon the student’s highest grade level as of October 1</a:t>
            </a:r>
            <a:r>
              <a:rPr lang="en-US" baseline="30000" dirty="0"/>
              <a:t>st</a:t>
            </a:r>
          </a:p>
          <a:p>
            <a:pPr marL="342900" indent="-342900">
              <a:buFont typeface="Arial" panose="020B0604020202020204" pitchFamily="34" charset="0"/>
              <a:buChar char="•"/>
            </a:pPr>
            <a:r>
              <a:rPr lang="en-US" dirty="0"/>
              <a:t>If reported in multiple districts, will base AYG on the highest grade level as of 10/1</a:t>
            </a:r>
          </a:p>
          <a:p>
            <a:pPr marL="800100" lvl="1" indent="-342900"/>
            <a:r>
              <a:rPr lang="en-US" dirty="0"/>
              <a:t>EXAMPLE:</a:t>
            </a:r>
          </a:p>
          <a:p>
            <a:pPr marL="1257300" lvl="2" indent="-342900"/>
            <a:r>
              <a:rPr lang="en-US" dirty="0"/>
              <a:t>District A reports 10th grade with an exit date on/after October 1st</a:t>
            </a:r>
          </a:p>
          <a:p>
            <a:pPr marL="1257300" lvl="2" indent="-342900"/>
            <a:r>
              <a:rPr lang="en-US" dirty="0"/>
              <a:t>District B reports 9th grade with an exit date on/after October 1</a:t>
            </a:r>
            <a:r>
              <a:rPr lang="en-US" baseline="30000" dirty="0"/>
              <a:t>st</a:t>
            </a:r>
            <a:r>
              <a:rPr lang="en-US" dirty="0"/>
              <a:t>				</a:t>
            </a:r>
          </a:p>
          <a:p>
            <a:pPr marL="1257300" lvl="2" indent="-342900"/>
            <a:r>
              <a:rPr lang="en-US" dirty="0"/>
              <a:t>Student’s AYG will be calculated based on the 10th grade record in District A</a:t>
            </a:r>
          </a:p>
          <a:p>
            <a:pPr marL="800100" lvl="1" indent="-342900"/>
            <a:r>
              <a:rPr lang="en-US" dirty="0"/>
              <a:t>Post-Cross Phase includes mechanics to reconcile AYG across districts</a:t>
            </a:r>
          </a:p>
          <a:p>
            <a:pPr marL="342900" indent="-342900">
              <a:buFont typeface="Arial" panose="020B0604020202020204" pitchFamily="34" charset="0"/>
              <a:buChar char="•"/>
            </a:pPr>
            <a:r>
              <a:rPr lang="en-US" dirty="0"/>
              <a:t>The following data fields are all set in the year that a student’s AYG is assigned</a:t>
            </a:r>
          </a:p>
          <a:p>
            <a:pPr marL="800100" lvl="1" indent="-342900"/>
            <a:r>
              <a:rPr lang="en-US" dirty="0"/>
              <a:t>Starting Year for Graduation Cohort</a:t>
            </a:r>
          </a:p>
          <a:p>
            <a:pPr marL="800100" lvl="1" indent="-342900"/>
            <a:r>
              <a:rPr lang="en-US" dirty="0"/>
              <a:t>Starting Grade for Graduation Cohort</a:t>
            </a:r>
          </a:p>
          <a:p>
            <a:pPr marL="800100" lvl="1" indent="-342900"/>
            <a:r>
              <a:rPr lang="en-US" dirty="0"/>
              <a:t>Starting District for Graduation Cohort</a:t>
            </a:r>
          </a:p>
          <a:p>
            <a:pPr marL="800100" lvl="1" indent="-342900"/>
            <a:r>
              <a:rPr lang="en-US" dirty="0"/>
              <a:t>Anticipated Year of Graduation</a:t>
            </a:r>
          </a:p>
          <a:p>
            <a:endParaRPr lang="en-US" dirty="0"/>
          </a:p>
        </p:txBody>
      </p:sp>
      <p:graphicFrame>
        <p:nvGraphicFramePr>
          <p:cNvPr id="9" name="Table 5">
            <a:extLst>
              <a:ext uri="{FF2B5EF4-FFF2-40B4-BE49-F238E27FC236}">
                <a16:creationId xmlns:a16="http://schemas.microsoft.com/office/drawing/2014/main" id="{BF02839D-E90B-F219-CA2E-BFFDA8EE34E1}"/>
              </a:ext>
            </a:extLst>
          </p:cNvPr>
          <p:cNvGraphicFramePr>
            <a:graphicFrameLocks noGrp="1"/>
          </p:cNvGraphicFramePr>
          <p:nvPr>
            <p:extLst>
              <p:ext uri="{D42A27DB-BD31-4B8C-83A1-F6EECF244321}">
                <p14:modId xmlns:p14="http://schemas.microsoft.com/office/powerpoint/2010/main" val="1271897237"/>
              </p:ext>
            </p:extLst>
          </p:nvPr>
        </p:nvGraphicFramePr>
        <p:xfrm>
          <a:off x="5391767" y="4272346"/>
          <a:ext cx="6378702" cy="1524000"/>
        </p:xfrm>
        <a:graphic>
          <a:graphicData uri="http://schemas.openxmlformats.org/drawingml/2006/table">
            <a:tbl>
              <a:tblPr firstRow="1" bandRow="1">
                <a:tableStyleId>{8EC20E35-A176-4012-BC5E-935CFFF8708E}</a:tableStyleId>
              </a:tblPr>
              <a:tblGrid>
                <a:gridCol w="1271679">
                  <a:extLst>
                    <a:ext uri="{9D8B030D-6E8A-4147-A177-3AD203B41FA5}">
                      <a16:colId xmlns:a16="http://schemas.microsoft.com/office/drawing/2014/main" val="1779909705"/>
                    </a:ext>
                  </a:extLst>
                </a:gridCol>
                <a:gridCol w="1760707">
                  <a:extLst>
                    <a:ext uri="{9D8B030D-6E8A-4147-A177-3AD203B41FA5}">
                      <a16:colId xmlns:a16="http://schemas.microsoft.com/office/drawing/2014/main" val="801796458"/>
                    </a:ext>
                  </a:extLst>
                </a:gridCol>
                <a:gridCol w="3346316">
                  <a:extLst>
                    <a:ext uri="{9D8B030D-6E8A-4147-A177-3AD203B41FA5}">
                      <a16:colId xmlns:a16="http://schemas.microsoft.com/office/drawing/2014/main" val="2652893328"/>
                    </a:ext>
                  </a:extLst>
                </a:gridCol>
              </a:tblGrid>
              <a:tr h="224512">
                <a:tc>
                  <a:txBody>
                    <a:bodyPr/>
                    <a:lstStyle/>
                    <a:p>
                      <a:r>
                        <a:rPr lang="en-US" sz="1400" dirty="0"/>
                        <a:t>Grade Level</a:t>
                      </a:r>
                    </a:p>
                  </a:txBody>
                  <a:tcPr/>
                </a:tc>
                <a:tc>
                  <a:txBody>
                    <a:bodyPr/>
                    <a:lstStyle/>
                    <a:p>
                      <a:r>
                        <a:rPr lang="en-US" sz="1400" dirty="0"/>
                        <a:t>AYG Calculation</a:t>
                      </a:r>
                    </a:p>
                  </a:txBody>
                  <a:tcPr/>
                </a:tc>
                <a:tc>
                  <a:txBody>
                    <a:bodyPr/>
                    <a:lstStyle/>
                    <a:p>
                      <a:r>
                        <a:rPr lang="en-US" sz="1400" dirty="0"/>
                        <a:t>Example (Current Year 2024-2025)</a:t>
                      </a:r>
                    </a:p>
                  </a:txBody>
                  <a:tcPr/>
                </a:tc>
                <a:extLst>
                  <a:ext uri="{0D108BD9-81ED-4DB2-BD59-A6C34878D82A}">
                    <a16:rowId xmlns:a16="http://schemas.microsoft.com/office/drawing/2014/main" val="3040769806"/>
                  </a:ext>
                </a:extLst>
              </a:tr>
              <a:tr h="224512">
                <a:tc>
                  <a:txBody>
                    <a:bodyPr/>
                    <a:lstStyle/>
                    <a:p>
                      <a:r>
                        <a:rPr lang="en-US" sz="1400" dirty="0"/>
                        <a:t>9</a:t>
                      </a:r>
                      <a:r>
                        <a:rPr lang="en-US" sz="1400" baseline="30000" dirty="0"/>
                        <a:t>th</a:t>
                      </a:r>
                      <a:endParaRPr lang="en-US" sz="1400" dirty="0"/>
                    </a:p>
                  </a:txBody>
                  <a:tcPr/>
                </a:tc>
                <a:tc>
                  <a:txBody>
                    <a:bodyPr/>
                    <a:lstStyle/>
                    <a:p>
                      <a:r>
                        <a:rPr lang="en-US" sz="1400" dirty="0"/>
                        <a:t>Current Year + 3</a:t>
                      </a:r>
                    </a:p>
                  </a:txBody>
                  <a:tcPr/>
                </a:tc>
                <a:tc>
                  <a:txBody>
                    <a:bodyPr/>
                    <a:lstStyle/>
                    <a:p>
                      <a:r>
                        <a:rPr lang="en-US" sz="1400" dirty="0"/>
                        <a:t>AYG 2028</a:t>
                      </a:r>
                    </a:p>
                  </a:txBody>
                  <a:tcPr/>
                </a:tc>
                <a:extLst>
                  <a:ext uri="{0D108BD9-81ED-4DB2-BD59-A6C34878D82A}">
                    <a16:rowId xmlns:a16="http://schemas.microsoft.com/office/drawing/2014/main" val="4160276788"/>
                  </a:ext>
                </a:extLst>
              </a:tr>
              <a:tr h="224512">
                <a:tc>
                  <a:txBody>
                    <a:bodyPr/>
                    <a:lstStyle/>
                    <a:p>
                      <a:r>
                        <a:rPr lang="en-US" sz="1400" dirty="0"/>
                        <a:t>10</a:t>
                      </a:r>
                      <a:r>
                        <a:rPr lang="en-US" sz="1400" baseline="30000" dirty="0"/>
                        <a:t>th</a:t>
                      </a:r>
                      <a:r>
                        <a:rPr lang="en-US" sz="1400" dirty="0"/>
                        <a:t> </a:t>
                      </a:r>
                    </a:p>
                  </a:txBody>
                  <a:tcPr/>
                </a:tc>
                <a:tc>
                  <a:txBody>
                    <a:bodyPr/>
                    <a:lstStyle/>
                    <a:p>
                      <a:r>
                        <a:rPr lang="en-US" sz="1400" dirty="0"/>
                        <a:t>Current Year + 2</a:t>
                      </a:r>
                    </a:p>
                  </a:txBody>
                  <a:tcPr/>
                </a:tc>
                <a:tc>
                  <a:txBody>
                    <a:bodyPr/>
                    <a:lstStyle/>
                    <a:p>
                      <a:r>
                        <a:rPr lang="en-US" sz="1400" dirty="0"/>
                        <a:t>AYG 2027</a:t>
                      </a:r>
                    </a:p>
                  </a:txBody>
                  <a:tcPr/>
                </a:tc>
                <a:extLst>
                  <a:ext uri="{0D108BD9-81ED-4DB2-BD59-A6C34878D82A}">
                    <a16:rowId xmlns:a16="http://schemas.microsoft.com/office/drawing/2014/main" val="234376870"/>
                  </a:ext>
                </a:extLst>
              </a:tr>
              <a:tr h="224512">
                <a:tc>
                  <a:txBody>
                    <a:bodyPr/>
                    <a:lstStyle/>
                    <a:p>
                      <a:r>
                        <a:rPr lang="en-US" sz="1400" dirty="0"/>
                        <a:t>11</a:t>
                      </a:r>
                      <a:r>
                        <a:rPr lang="en-US" sz="1400" baseline="30000" dirty="0"/>
                        <a:t>th</a:t>
                      </a:r>
                      <a:r>
                        <a:rPr lang="en-US" sz="1400" dirty="0"/>
                        <a:t> </a:t>
                      </a:r>
                    </a:p>
                  </a:txBody>
                  <a:tcPr/>
                </a:tc>
                <a:tc>
                  <a:txBody>
                    <a:bodyPr/>
                    <a:lstStyle/>
                    <a:p>
                      <a:r>
                        <a:rPr lang="en-US" sz="1400" dirty="0"/>
                        <a:t>Current Year + 1</a:t>
                      </a:r>
                    </a:p>
                  </a:txBody>
                  <a:tcPr/>
                </a:tc>
                <a:tc>
                  <a:txBody>
                    <a:bodyPr/>
                    <a:lstStyle/>
                    <a:p>
                      <a:r>
                        <a:rPr lang="en-US" sz="1400" dirty="0"/>
                        <a:t>AYG 2026</a:t>
                      </a:r>
                    </a:p>
                  </a:txBody>
                  <a:tcPr/>
                </a:tc>
                <a:extLst>
                  <a:ext uri="{0D108BD9-81ED-4DB2-BD59-A6C34878D82A}">
                    <a16:rowId xmlns:a16="http://schemas.microsoft.com/office/drawing/2014/main" val="793686546"/>
                  </a:ext>
                </a:extLst>
              </a:tr>
              <a:tr h="224512">
                <a:tc>
                  <a:txBody>
                    <a:bodyPr/>
                    <a:lstStyle/>
                    <a:p>
                      <a:r>
                        <a:rPr lang="en-US" sz="1400" dirty="0"/>
                        <a:t>12</a:t>
                      </a:r>
                      <a:r>
                        <a:rPr lang="en-US" sz="1400" baseline="30000" dirty="0"/>
                        <a:t>th</a:t>
                      </a:r>
                      <a:r>
                        <a:rPr lang="en-US" sz="1400" dirty="0"/>
                        <a:t> </a:t>
                      </a:r>
                    </a:p>
                  </a:txBody>
                  <a:tcPr/>
                </a:tc>
                <a:tc>
                  <a:txBody>
                    <a:bodyPr/>
                    <a:lstStyle/>
                    <a:p>
                      <a:r>
                        <a:rPr lang="en-US" sz="1400" dirty="0"/>
                        <a:t>Current Year</a:t>
                      </a:r>
                    </a:p>
                  </a:txBody>
                  <a:tcPr/>
                </a:tc>
                <a:tc>
                  <a:txBody>
                    <a:bodyPr/>
                    <a:lstStyle/>
                    <a:p>
                      <a:r>
                        <a:rPr lang="en-US" sz="1400" dirty="0"/>
                        <a:t>AYG 2025</a:t>
                      </a:r>
                    </a:p>
                  </a:txBody>
                  <a:tcPr/>
                </a:tc>
                <a:extLst>
                  <a:ext uri="{0D108BD9-81ED-4DB2-BD59-A6C34878D82A}">
                    <a16:rowId xmlns:a16="http://schemas.microsoft.com/office/drawing/2014/main" val="3824351268"/>
                  </a:ext>
                </a:extLst>
              </a:tr>
            </a:tbl>
          </a:graphicData>
        </a:graphic>
      </p:graphicFrame>
      <p:sp>
        <p:nvSpPr>
          <p:cNvPr id="3" name="Slide Number Placeholder 2">
            <a:extLst>
              <a:ext uri="{FF2B5EF4-FFF2-40B4-BE49-F238E27FC236}">
                <a16:creationId xmlns:a16="http://schemas.microsoft.com/office/drawing/2014/main" id="{2E3A7AB0-DA86-4FD0-4B99-E119E894812D}"/>
              </a:ext>
            </a:extLst>
          </p:cNvPr>
          <p:cNvSpPr>
            <a:spLocks noGrp="1"/>
          </p:cNvSpPr>
          <p:nvPr>
            <p:ph type="sldNum" sz="quarter" idx="12"/>
          </p:nvPr>
        </p:nvSpPr>
        <p:spPr/>
        <p:txBody>
          <a:bodyPr/>
          <a:lstStyle/>
          <a:p>
            <a:fld id="{C479D5F6-EDCB-402A-AC08-4943A1820E8F}" type="slidenum">
              <a:rPr lang="en-US" smtClean="0"/>
              <a:pPr/>
              <a:t>108</a:t>
            </a:fld>
            <a:endParaRPr lang="en-US" dirty="0"/>
          </a:p>
        </p:txBody>
      </p:sp>
    </p:spTree>
    <p:extLst>
      <p:ext uri="{BB962C8B-B14F-4D97-AF65-F5344CB8AC3E}">
        <p14:creationId xmlns:p14="http://schemas.microsoft.com/office/powerpoint/2010/main" val="20015945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35F0E4-73CF-ED28-4D66-C5884036975B}"/>
              </a:ext>
            </a:extLst>
          </p:cNvPr>
          <p:cNvSpPr>
            <a:spLocks noGrp="1"/>
          </p:cNvSpPr>
          <p:nvPr>
            <p:ph type="title"/>
          </p:nvPr>
        </p:nvSpPr>
        <p:spPr/>
        <p:txBody>
          <a:bodyPr/>
          <a:lstStyle/>
          <a:p>
            <a:r>
              <a:rPr lang="en-US" dirty="0"/>
              <a:t>AYG represented </a:t>
            </a:r>
            <a:r>
              <a:rPr lang="en-US"/>
              <a:t>in a High </a:t>
            </a:r>
            <a:r>
              <a:rPr lang="en-US" dirty="0"/>
              <a:t>School Population</a:t>
            </a:r>
          </a:p>
        </p:txBody>
      </p:sp>
      <p:grpSp>
        <p:nvGrpSpPr>
          <p:cNvPr id="7" name="Group 6" descr="Visual representation of AYG across grade levels in a high school">
            <a:extLst>
              <a:ext uri="{FF2B5EF4-FFF2-40B4-BE49-F238E27FC236}">
                <a16:creationId xmlns:a16="http://schemas.microsoft.com/office/drawing/2014/main" id="{534A019F-FF6F-0634-EAD0-E01D3F482B72}"/>
              </a:ext>
            </a:extLst>
          </p:cNvPr>
          <p:cNvGrpSpPr/>
          <p:nvPr/>
        </p:nvGrpSpPr>
        <p:grpSpPr>
          <a:xfrm>
            <a:off x="298845" y="65854"/>
            <a:ext cx="11665238" cy="2838482"/>
            <a:chOff x="298845" y="65854"/>
            <a:chExt cx="11665238" cy="2838482"/>
          </a:xfrm>
        </p:grpSpPr>
        <p:pic>
          <p:nvPicPr>
            <p:cNvPr id="9" name="Picture 8" descr="Chart&#10;&#10;Description automatically generated with medium confidence">
              <a:extLst>
                <a:ext uri="{FF2B5EF4-FFF2-40B4-BE49-F238E27FC236}">
                  <a16:creationId xmlns:a16="http://schemas.microsoft.com/office/drawing/2014/main" id="{C1E5084D-3196-1549-A278-F72D8B5BD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45" y="65854"/>
              <a:ext cx="2811255" cy="2838482"/>
            </a:xfrm>
            <a:prstGeom prst="rect">
              <a:avLst/>
            </a:prstGeom>
          </p:spPr>
        </p:pic>
        <p:pic>
          <p:nvPicPr>
            <p:cNvPr id="12" name="Picture 11" descr="Chart&#10;&#10;Description automatically generated">
              <a:extLst>
                <a:ext uri="{FF2B5EF4-FFF2-40B4-BE49-F238E27FC236}">
                  <a16:creationId xmlns:a16="http://schemas.microsoft.com/office/drawing/2014/main" id="{BC1B56E3-3937-D28A-08C9-730A61DFE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15" y="65854"/>
              <a:ext cx="2811255" cy="2838482"/>
            </a:xfrm>
            <a:prstGeom prst="rect">
              <a:avLst/>
            </a:prstGeom>
          </p:spPr>
        </p:pic>
        <p:pic>
          <p:nvPicPr>
            <p:cNvPr id="14" name="Picture 13" descr="Chart&#10;&#10;Description automatically generated">
              <a:extLst>
                <a:ext uri="{FF2B5EF4-FFF2-40B4-BE49-F238E27FC236}">
                  <a16:creationId xmlns:a16="http://schemas.microsoft.com/office/drawing/2014/main" id="{3FB9A409-832E-31F5-01AD-2BC29675D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2828" y="65854"/>
              <a:ext cx="2811255" cy="2838482"/>
            </a:xfrm>
            <a:prstGeom prst="rect">
              <a:avLst/>
            </a:prstGeom>
          </p:spPr>
        </p:pic>
        <p:pic>
          <p:nvPicPr>
            <p:cNvPr id="16" name="Picture 2">
              <a:extLst>
                <a:ext uri="{FF2B5EF4-FFF2-40B4-BE49-F238E27FC236}">
                  <a16:creationId xmlns:a16="http://schemas.microsoft.com/office/drawing/2014/main" id="{5F571898-3E7B-197B-2318-5E29F88337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8158" y="90042"/>
              <a:ext cx="2787299" cy="281429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06B17EE6-6D47-23B7-CF36-CBA8D66BC04D}"/>
              </a:ext>
            </a:extLst>
          </p:cNvPr>
          <p:cNvSpPr txBox="1"/>
          <p:nvPr/>
        </p:nvSpPr>
        <p:spPr>
          <a:xfrm>
            <a:off x="298844" y="2954566"/>
            <a:ext cx="2811255" cy="954107"/>
          </a:xfrm>
          <a:prstGeom prst="rect">
            <a:avLst/>
          </a:prstGeom>
          <a:noFill/>
        </p:spPr>
        <p:txBody>
          <a:bodyPr wrap="square" rtlCol="0">
            <a:spAutoFit/>
          </a:bodyPr>
          <a:lstStyle/>
          <a:p>
            <a:r>
              <a:rPr lang="en-US" sz="1400" dirty="0">
                <a:solidFill>
                  <a:schemeClr val="accent2">
                    <a:lumMod val="75000"/>
                  </a:schemeClr>
                </a:solidFill>
              </a:rPr>
              <a:t>9</a:t>
            </a:r>
            <a:r>
              <a:rPr lang="en-US" sz="1400" baseline="30000" dirty="0">
                <a:solidFill>
                  <a:schemeClr val="accent2">
                    <a:lumMod val="75000"/>
                  </a:schemeClr>
                </a:solidFill>
              </a:rPr>
              <a:t>th</a:t>
            </a:r>
            <a:r>
              <a:rPr lang="en-US" sz="1400" dirty="0">
                <a:solidFill>
                  <a:schemeClr val="accent2">
                    <a:lumMod val="75000"/>
                  </a:schemeClr>
                </a:solidFill>
              </a:rPr>
              <a:t> grade example: </a:t>
            </a:r>
          </a:p>
          <a:p>
            <a:pPr marL="285750" indent="-285750">
              <a:buFont typeface="Arial" panose="020B0604020202020204" pitchFamily="34" charset="0"/>
              <a:buChar char="•"/>
            </a:pPr>
            <a:r>
              <a:rPr lang="en-US" sz="1400" dirty="0">
                <a:solidFill>
                  <a:schemeClr val="accent2">
                    <a:lumMod val="75000"/>
                  </a:schemeClr>
                </a:solidFill>
              </a:rPr>
              <a:t>Mostly AYG 2028 </a:t>
            </a:r>
          </a:p>
          <a:p>
            <a:pPr marL="285750" indent="-285750">
              <a:buFont typeface="Arial" panose="020B0604020202020204" pitchFamily="34" charset="0"/>
              <a:buChar char="•"/>
            </a:pPr>
            <a:r>
              <a:rPr lang="en-US" sz="1400" dirty="0">
                <a:solidFill>
                  <a:schemeClr val="accent2">
                    <a:lumMod val="75000"/>
                  </a:schemeClr>
                </a:solidFill>
              </a:rPr>
              <a:t>Few AYG 2027 who experienced a retention</a:t>
            </a:r>
          </a:p>
        </p:txBody>
      </p:sp>
      <p:sp>
        <p:nvSpPr>
          <p:cNvPr id="8" name="TextBox 7">
            <a:extLst>
              <a:ext uri="{FF2B5EF4-FFF2-40B4-BE49-F238E27FC236}">
                <a16:creationId xmlns:a16="http://schemas.microsoft.com/office/drawing/2014/main" id="{A7CFCAD3-6F23-C5FD-E5CE-0C94BBF1134C}"/>
              </a:ext>
            </a:extLst>
          </p:cNvPr>
          <p:cNvSpPr txBox="1"/>
          <p:nvPr/>
        </p:nvSpPr>
        <p:spPr>
          <a:xfrm>
            <a:off x="3284745" y="2954565"/>
            <a:ext cx="2811255" cy="954107"/>
          </a:xfrm>
          <a:prstGeom prst="rect">
            <a:avLst/>
          </a:prstGeom>
          <a:noFill/>
        </p:spPr>
        <p:txBody>
          <a:bodyPr wrap="square" rtlCol="0">
            <a:spAutoFit/>
          </a:bodyPr>
          <a:lstStyle/>
          <a:p>
            <a:r>
              <a:rPr lang="en-US" sz="1400" dirty="0">
                <a:solidFill>
                  <a:schemeClr val="accent2">
                    <a:lumMod val="75000"/>
                  </a:schemeClr>
                </a:solidFill>
              </a:rPr>
              <a:t>10</a:t>
            </a:r>
            <a:r>
              <a:rPr lang="en-US" sz="1400" baseline="30000" dirty="0">
                <a:solidFill>
                  <a:schemeClr val="accent2">
                    <a:lumMod val="75000"/>
                  </a:schemeClr>
                </a:solidFill>
              </a:rPr>
              <a:t>th</a:t>
            </a:r>
            <a:r>
              <a:rPr lang="en-US" sz="1400" dirty="0">
                <a:solidFill>
                  <a:schemeClr val="accent2">
                    <a:lumMod val="75000"/>
                  </a:schemeClr>
                </a:solidFill>
              </a:rPr>
              <a:t> grade example: </a:t>
            </a:r>
          </a:p>
          <a:p>
            <a:pPr marL="285750" indent="-285750">
              <a:buFont typeface="Arial" panose="020B0604020202020204" pitchFamily="34" charset="0"/>
              <a:buChar char="•"/>
            </a:pPr>
            <a:r>
              <a:rPr lang="en-US" sz="1400" dirty="0">
                <a:solidFill>
                  <a:schemeClr val="accent2">
                    <a:lumMod val="75000"/>
                  </a:schemeClr>
                </a:solidFill>
              </a:rPr>
              <a:t>Mostly AYG 2027</a:t>
            </a:r>
          </a:p>
          <a:p>
            <a:pPr marL="285750" indent="-285750">
              <a:buFont typeface="Arial" panose="020B0604020202020204" pitchFamily="34" charset="0"/>
              <a:buChar char="•"/>
            </a:pPr>
            <a:r>
              <a:rPr lang="en-US" sz="1400" dirty="0">
                <a:solidFill>
                  <a:schemeClr val="accent2">
                    <a:lumMod val="75000"/>
                  </a:schemeClr>
                </a:solidFill>
              </a:rPr>
              <a:t>Few AYG 2026 who experienced a retention</a:t>
            </a:r>
          </a:p>
        </p:txBody>
      </p:sp>
      <p:sp>
        <p:nvSpPr>
          <p:cNvPr id="10" name="TextBox 9">
            <a:extLst>
              <a:ext uri="{FF2B5EF4-FFF2-40B4-BE49-F238E27FC236}">
                <a16:creationId xmlns:a16="http://schemas.microsoft.com/office/drawing/2014/main" id="{F6574162-5078-F6CE-C8B9-1BF9EC679A39}"/>
              </a:ext>
            </a:extLst>
          </p:cNvPr>
          <p:cNvSpPr txBox="1"/>
          <p:nvPr/>
        </p:nvSpPr>
        <p:spPr>
          <a:xfrm>
            <a:off x="6341573" y="2949110"/>
            <a:ext cx="2811255" cy="1384995"/>
          </a:xfrm>
          <a:prstGeom prst="rect">
            <a:avLst/>
          </a:prstGeom>
          <a:noFill/>
        </p:spPr>
        <p:txBody>
          <a:bodyPr wrap="square" rtlCol="0">
            <a:spAutoFit/>
          </a:bodyPr>
          <a:lstStyle/>
          <a:p>
            <a:r>
              <a:rPr lang="en-US" sz="1400" dirty="0">
                <a:solidFill>
                  <a:schemeClr val="accent2">
                    <a:lumMod val="75000"/>
                  </a:schemeClr>
                </a:solidFill>
              </a:rPr>
              <a:t>11</a:t>
            </a:r>
            <a:r>
              <a:rPr lang="en-US" sz="1400" baseline="30000" dirty="0">
                <a:solidFill>
                  <a:schemeClr val="accent2">
                    <a:lumMod val="75000"/>
                  </a:schemeClr>
                </a:solidFill>
              </a:rPr>
              <a:t>th</a:t>
            </a:r>
            <a:r>
              <a:rPr lang="en-US" sz="1400" dirty="0">
                <a:solidFill>
                  <a:schemeClr val="accent2">
                    <a:lumMod val="75000"/>
                  </a:schemeClr>
                </a:solidFill>
              </a:rPr>
              <a:t> grade example: </a:t>
            </a:r>
          </a:p>
          <a:p>
            <a:pPr marL="285750" indent="-285750">
              <a:buFont typeface="Arial" panose="020B0604020202020204" pitchFamily="34" charset="0"/>
              <a:buChar char="•"/>
            </a:pPr>
            <a:r>
              <a:rPr lang="en-US" sz="1400" dirty="0">
                <a:solidFill>
                  <a:schemeClr val="accent2">
                    <a:lumMod val="75000"/>
                  </a:schemeClr>
                </a:solidFill>
              </a:rPr>
              <a:t>Mostly AYG 2026</a:t>
            </a:r>
          </a:p>
          <a:p>
            <a:pPr marL="285750" indent="-285750">
              <a:buFont typeface="Arial" panose="020B0604020202020204" pitchFamily="34" charset="0"/>
              <a:buChar char="•"/>
            </a:pPr>
            <a:r>
              <a:rPr lang="en-US" sz="1400" dirty="0">
                <a:solidFill>
                  <a:schemeClr val="accent2">
                    <a:lumMod val="75000"/>
                  </a:schemeClr>
                </a:solidFill>
              </a:rPr>
              <a:t>AYG 2025 if experienced a retention</a:t>
            </a:r>
          </a:p>
          <a:p>
            <a:pPr marL="285750" indent="-285750">
              <a:buFont typeface="Arial" panose="020B0604020202020204" pitchFamily="34" charset="0"/>
              <a:buChar char="•"/>
            </a:pPr>
            <a:r>
              <a:rPr lang="en-US" sz="1400" dirty="0">
                <a:solidFill>
                  <a:schemeClr val="accent2">
                    <a:lumMod val="75000"/>
                  </a:schemeClr>
                </a:solidFill>
              </a:rPr>
              <a:t>AYG 2027 if experienced grade acceleration</a:t>
            </a:r>
          </a:p>
        </p:txBody>
      </p:sp>
      <p:sp>
        <p:nvSpPr>
          <p:cNvPr id="11" name="TextBox 10">
            <a:extLst>
              <a:ext uri="{FF2B5EF4-FFF2-40B4-BE49-F238E27FC236}">
                <a16:creationId xmlns:a16="http://schemas.microsoft.com/office/drawing/2014/main" id="{CB3459EC-E5E7-5B53-BDE4-6DBF43641E78}"/>
              </a:ext>
            </a:extLst>
          </p:cNvPr>
          <p:cNvSpPr txBox="1"/>
          <p:nvPr/>
        </p:nvSpPr>
        <p:spPr>
          <a:xfrm>
            <a:off x="9152828" y="2942538"/>
            <a:ext cx="2811255" cy="2246769"/>
          </a:xfrm>
          <a:prstGeom prst="rect">
            <a:avLst/>
          </a:prstGeom>
          <a:noFill/>
        </p:spPr>
        <p:txBody>
          <a:bodyPr wrap="square" rtlCol="0">
            <a:spAutoFit/>
          </a:bodyPr>
          <a:lstStyle/>
          <a:p>
            <a:r>
              <a:rPr lang="en-US" sz="1400" dirty="0">
                <a:solidFill>
                  <a:schemeClr val="accent2">
                    <a:lumMod val="75000"/>
                  </a:schemeClr>
                </a:solidFill>
              </a:rPr>
              <a:t>12</a:t>
            </a:r>
            <a:r>
              <a:rPr lang="en-US" sz="1400" baseline="30000" dirty="0">
                <a:solidFill>
                  <a:schemeClr val="accent2">
                    <a:lumMod val="75000"/>
                  </a:schemeClr>
                </a:solidFill>
              </a:rPr>
              <a:t>th</a:t>
            </a:r>
            <a:r>
              <a:rPr lang="en-US" sz="1400" dirty="0">
                <a:solidFill>
                  <a:schemeClr val="accent2">
                    <a:lumMod val="75000"/>
                  </a:schemeClr>
                </a:solidFill>
              </a:rPr>
              <a:t> grade example: </a:t>
            </a:r>
          </a:p>
          <a:p>
            <a:pPr marL="285750" indent="-285750">
              <a:buFont typeface="Arial" panose="020B0604020202020204" pitchFamily="34" charset="0"/>
              <a:buChar char="•"/>
            </a:pPr>
            <a:r>
              <a:rPr lang="en-US" sz="1400" dirty="0">
                <a:solidFill>
                  <a:schemeClr val="accent2">
                    <a:lumMod val="75000"/>
                  </a:schemeClr>
                </a:solidFill>
              </a:rPr>
              <a:t>Mostly AYG 2025, </a:t>
            </a:r>
          </a:p>
          <a:p>
            <a:pPr marL="285750" indent="-285750">
              <a:buFont typeface="Arial" panose="020B0604020202020204" pitchFamily="34" charset="0"/>
              <a:buChar char="•"/>
            </a:pPr>
            <a:r>
              <a:rPr lang="en-US" sz="1400" dirty="0">
                <a:solidFill>
                  <a:schemeClr val="accent2">
                    <a:lumMod val="75000"/>
                  </a:schemeClr>
                </a:solidFill>
              </a:rPr>
              <a:t>AYG 2024, 2023, 2022 if experienced a retention, are participating in SPED Transition, or a Postsecondary Program</a:t>
            </a:r>
          </a:p>
          <a:p>
            <a:pPr marL="285750" indent="-285750">
              <a:buFont typeface="Arial" panose="020B0604020202020204" pitchFamily="34" charset="0"/>
              <a:buChar char="•"/>
            </a:pPr>
            <a:r>
              <a:rPr lang="en-US" sz="1400" dirty="0">
                <a:solidFill>
                  <a:schemeClr val="accent2">
                    <a:lumMod val="75000"/>
                  </a:schemeClr>
                </a:solidFill>
              </a:rPr>
              <a:t>AYG 2026 or AYG 2027 if experienced grade acceleration</a:t>
            </a:r>
          </a:p>
        </p:txBody>
      </p:sp>
      <p:sp>
        <p:nvSpPr>
          <p:cNvPr id="6" name="Content Placeholder 5">
            <a:extLst>
              <a:ext uri="{FF2B5EF4-FFF2-40B4-BE49-F238E27FC236}">
                <a16:creationId xmlns:a16="http://schemas.microsoft.com/office/drawing/2014/main" id="{8784F8EB-BCE9-E418-8AC3-FBF8E98E0CB9}"/>
              </a:ext>
            </a:extLst>
          </p:cNvPr>
          <p:cNvSpPr>
            <a:spLocks noGrp="1"/>
          </p:cNvSpPr>
          <p:nvPr>
            <p:ph idx="1"/>
          </p:nvPr>
        </p:nvSpPr>
        <p:spPr>
          <a:xfrm>
            <a:off x="298844" y="4549548"/>
            <a:ext cx="8705926" cy="1316231"/>
          </a:xfrm>
          <a:prstGeom prst="roundRect">
            <a:avLst/>
          </a:prstGeom>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r>
              <a:rPr lang="en-US" b="1" dirty="0"/>
              <a:t>Notes:</a:t>
            </a:r>
            <a:r>
              <a:rPr lang="en-US" dirty="0"/>
              <a:t> </a:t>
            </a:r>
          </a:p>
          <a:p>
            <a:r>
              <a:rPr lang="en-US" dirty="0"/>
              <a:t>Once a student is assigned an AYG, that AYG remains constant. </a:t>
            </a:r>
          </a:p>
          <a:p>
            <a:r>
              <a:rPr lang="en-US" dirty="0"/>
              <a:t>Students who experience grade reassignments (acceleration or retention) remain in their original AYG cohort.</a:t>
            </a:r>
          </a:p>
        </p:txBody>
      </p:sp>
      <p:sp>
        <p:nvSpPr>
          <p:cNvPr id="2" name="Slide Number Placeholder 1">
            <a:extLst>
              <a:ext uri="{FF2B5EF4-FFF2-40B4-BE49-F238E27FC236}">
                <a16:creationId xmlns:a16="http://schemas.microsoft.com/office/drawing/2014/main" id="{9BA55E82-D919-B129-7A5B-F654B9849780}"/>
              </a:ext>
            </a:extLst>
          </p:cNvPr>
          <p:cNvSpPr>
            <a:spLocks noGrp="1"/>
          </p:cNvSpPr>
          <p:nvPr>
            <p:ph type="sldNum" sz="quarter" idx="12"/>
          </p:nvPr>
        </p:nvSpPr>
        <p:spPr/>
        <p:txBody>
          <a:bodyPr/>
          <a:lstStyle/>
          <a:p>
            <a:fld id="{C479D5F6-EDCB-402A-AC08-4943A1820E8F}" type="slidenum">
              <a:rPr lang="en-US" smtClean="0"/>
              <a:pPr/>
              <a:t>109</a:t>
            </a:fld>
            <a:endParaRPr lang="en-US" dirty="0"/>
          </a:p>
        </p:txBody>
      </p:sp>
    </p:spTree>
    <p:extLst>
      <p:ext uri="{BB962C8B-B14F-4D97-AF65-F5344CB8AC3E}">
        <p14:creationId xmlns:p14="http://schemas.microsoft.com/office/powerpoint/2010/main" val="160755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6F7A1-8818-6155-AB2B-E7D0DDE0C29F}"/>
              </a:ext>
            </a:extLst>
          </p:cNvPr>
          <p:cNvSpPr>
            <a:spLocks noGrp="1"/>
          </p:cNvSpPr>
          <p:nvPr>
            <p:ph type="title"/>
          </p:nvPr>
        </p:nvSpPr>
        <p:spPr/>
        <p:txBody>
          <a:bodyPr/>
          <a:lstStyle/>
          <a:p>
            <a:r>
              <a:rPr lang="en-US" dirty="0"/>
              <a:t>Key Dates: Regular Phase</a:t>
            </a:r>
          </a:p>
        </p:txBody>
      </p:sp>
      <p:graphicFrame>
        <p:nvGraphicFramePr>
          <p:cNvPr id="6" name="Table Placeholder 10">
            <a:extLst>
              <a:ext uri="{FF2B5EF4-FFF2-40B4-BE49-F238E27FC236}">
                <a16:creationId xmlns:a16="http://schemas.microsoft.com/office/drawing/2014/main" id="{280AD150-D636-D603-921D-3B8AB4290BA8}"/>
              </a:ext>
            </a:extLst>
          </p:cNvPr>
          <p:cNvGraphicFramePr>
            <a:graphicFrameLocks noGrp="1"/>
          </p:cNvGraphicFramePr>
          <p:nvPr>
            <p:ph idx="1"/>
            <p:extLst>
              <p:ext uri="{D42A27DB-BD31-4B8C-83A1-F6EECF244321}">
                <p14:modId xmlns:p14="http://schemas.microsoft.com/office/powerpoint/2010/main" val="4144011588"/>
              </p:ext>
            </p:extLst>
          </p:nvPr>
        </p:nvGraphicFramePr>
        <p:xfrm>
          <a:off x="228600" y="228602"/>
          <a:ext cx="11658600" cy="5049125"/>
        </p:xfrm>
        <a:graphic>
          <a:graphicData uri="http://schemas.openxmlformats.org/drawingml/2006/table">
            <a:tbl>
              <a:tblPr firstRow="1" bandRow="1">
                <a:tableStyleId>{7E9639D4-E3E2-4D34-9284-5A2195B3D0D7}</a:tableStyleId>
              </a:tblPr>
              <a:tblGrid>
                <a:gridCol w="1371600">
                  <a:extLst>
                    <a:ext uri="{9D8B030D-6E8A-4147-A177-3AD203B41FA5}">
                      <a16:colId xmlns:a16="http://schemas.microsoft.com/office/drawing/2014/main" val="3018245949"/>
                    </a:ext>
                  </a:extLst>
                </a:gridCol>
                <a:gridCol w="1828800">
                  <a:extLst>
                    <a:ext uri="{9D8B030D-6E8A-4147-A177-3AD203B41FA5}">
                      <a16:colId xmlns:a16="http://schemas.microsoft.com/office/drawing/2014/main" val="2137241566"/>
                    </a:ext>
                  </a:extLst>
                </a:gridCol>
                <a:gridCol w="8458200">
                  <a:extLst>
                    <a:ext uri="{9D8B030D-6E8A-4147-A177-3AD203B41FA5}">
                      <a16:colId xmlns:a16="http://schemas.microsoft.com/office/drawing/2014/main" val="1583735620"/>
                    </a:ext>
                  </a:extLst>
                </a:gridCol>
              </a:tblGrid>
              <a:tr h="115854">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Date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917589"/>
                  </a:ext>
                </a:extLst>
              </a:tr>
              <a:tr h="34964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5/1/2025</a:t>
                      </a:r>
                    </a:p>
                  </a:txBody>
                  <a:tcPr marL="68580" marR="68580" marT="0" marB="0">
                    <a:solidFill>
                      <a:srgbClr val="D2E9F5"/>
                    </a:solidFill>
                  </a:tcPr>
                </a:tc>
                <a:tc>
                  <a:txBody>
                    <a:bodyPr/>
                    <a:lstStyle/>
                    <a:p>
                      <a:pPr marL="0" marR="0">
                        <a:lnSpc>
                          <a:spcPct val="107000"/>
                        </a:lnSpc>
                        <a:spcBef>
                          <a:spcPts val="0"/>
                        </a:spcBef>
                        <a:spcAft>
                          <a:spcPts val="0"/>
                        </a:spcAft>
                        <a:tabLst>
                          <a:tab pos="2028825" algn="l"/>
                        </a:tabLst>
                      </a:pPr>
                      <a:r>
                        <a:rPr lang="en-US" sz="14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Open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D2E9F5"/>
                    </a:solidFill>
                  </a:tcPr>
                </a:tc>
                <a:tc>
                  <a:txBody>
                    <a:bodyPr/>
                    <a:lstStyle/>
                    <a:p>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Collection officially opens.</a:t>
                      </a:r>
                    </a:p>
                    <a:p>
                      <a:pPr marL="285750" indent="-285750">
                        <a:buFont typeface="Arial" panose="020B0604020202020204" pitchFamily="34" charset="0"/>
                        <a:buChar char="•"/>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Districts may create snapshots</a:t>
                      </a:r>
                    </a:p>
                    <a:p>
                      <a:pPr marL="285750" indent="-285750">
                        <a:buFont typeface="Arial" panose="020B0604020202020204" pitchFamily="34" charset="0"/>
                        <a:buChar char="•"/>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Adjustment (ADJ) interchange file opens.</a:t>
                      </a:r>
                    </a:p>
                  </a:txBody>
                  <a:tcPr marL="68580" marR="68580" marT="0" marB="0">
                    <a:solidFill>
                      <a:srgbClr val="D2E9F5"/>
                    </a:solidFill>
                  </a:tcPr>
                </a:tc>
                <a:extLst>
                  <a:ext uri="{0D108BD9-81ED-4DB2-BD59-A6C34878D82A}">
                    <a16:rowId xmlns:a16="http://schemas.microsoft.com/office/drawing/2014/main" val="779341813"/>
                  </a:ext>
                </a:extLst>
              </a:tr>
              <a:tr h="494267">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5/9/2025</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Upload the initial end of year interchange files – DEM, SSA, GG, TT1 (targeted assistance schools only)</a:t>
                      </a:r>
                    </a:p>
                    <a:p>
                      <a:pPr marL="285750" indent="-285750">
                        <a:buFont typeface="Arial" panose="020B0604020202020204" pitchFamily="34" charset="0"/>
                        <a:buChar char="•"/>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Districts are expected to have an upload date 04/01/2025 or later to meet this interim deadline.</a:t>
                      </a:r>
                    </a:p>
                  </a:txBody>
                  <a:tcPr marL="68580" marR="68580" marT="0" marB="0"/>
                </a:tc>
                <a:extLst>
                  <a:ext uri="{0D108BD9-81ED-4DB2-BD59-A6C34878D82A}">
                    <a16:rowId xmlns:a16="http://schemas.microsoft.com/office/drawing/2014/main" val="593317777"/>
                  </a:ext>
                </a:extLst>
              </a:tr>
              <a:tr h="202785">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5/13/2025</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10:30-11:30am</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68580" marR="68580" marT="0" marB="0"/>
                </a:tc>
                <a:tc>
                  <a:txBody>
                    <a:bodyPr/>
                    <a:lstStyle/>
                    <a:p>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May SEY Office Hours: </a:t>
                      </a:r>
                      <a:r>
                        <a:rPr lang="en-US" sz="1400" u="sng" kern="1200" dirty="0">
                          <a:solidFill>
                            <a:schemeClr val="tx1"/>
                          </a:solidFill>
                          <a:effectLst/>
                          <a:latin typeface="+mn-lt"/>
                          <a:ea typeface="+mn-ea"/>
                          <a:cs typeface="+mn-cs"/>
                          <a:hlinkClick r:id="rId3"/>
                        </a:rPr>
                        <a:t>May SEY Office Hours Registration</a:t>
                      </a:r>
                      <a:endParaRPr lang="en-US" sz="1400" u="sng" kern="1200" dirty="0">
                        <a:solidFill>
                          <a:schemeClr val="tx1"/>
                        </a:solidFill>
                        <a:effectLst/>
                        <a:latin typeface="+mn-lt"/>
                        <a:ea typeface="+mn-ea"/>
                        <a:cs typeface="+mn-cs"/>
                      </a:endParaRPr>
                    </a:p>
                    <a:p>
                      <a:pPr marL="285750" indent="-285750">
                        <a:buFont typeface="Arial" panose="020B0604020202020204" pitchFamily="34" charset="0"/>
                        <a:buChar char="•"/>
                      </a:pPr>
                      <a:r>
                        <a:rPr lang="en-US" sz="1400" b="0" u="none" kern="1200" dirty="0">
                          <a:solidFill>
                            <a:schemeClr val="tx1"/>
                          </a:solidFill>
                          <a:effectLst/>
                          <a:latin typeface="+mn-lt"/>
                          <a:ea typeface="+mn-ea"/>
                          <a:cs typeface="+mn-cs"/>
                        </a:rPr>
                        <a:t>On demand topics</a:t>
                      </a:r>
                      <a:endParaRPr lang="en-US" sz="1400" b="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2266059"/>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5/29/2025</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Create initial SEY snapshot</a:t>
                      </a:r>
                    </a:p>
                  </a:txBody>
                  <a:tcPr marL="68580" marR="68580" marT="0" marB="0"/>
                </a:tc>
                <a:extLst>
                  <a:ext uri="{0D108BD9-81ED-4DB2-BD59-A6C34878D82A}">
                    <a16:rowId xmlns:a16="http://schemas.microsoft.com/office/drawing/2014/main" val="2721818544"/>
                  </a:ext>
                </a:extLst>
              </a:tr>
              <a:tr h="168631">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6/10/2025</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10:30-11:30am</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68580" marR="68580" marT="0" marB="0"/>
                </a:tc>
                <a:tc>
                  <a:txBody>
                    <a:bodyPr/>
                    <a:lstStyle/>
                    <a:p>
                      <a:r>
                        <a:rPr lang="en-US" sz="1400" dirty="0">
                          <a:effectLst/>
                          <a:latin typeface="Trebuchet MS" panose="020B0603020202020204" pitchFamily="34" charset="0"/>
                          <a:ea typeface="Calibri" panose="020F0502020204030204" pitchFamily="34" charset="0"/>
                          <a:cs typeface="Times New Roman" panose="02020603050405020304" pitchFamily="18" charset="0"/>
                        </a:rPr>
                        <a:t>June SEY Office Hours: </a:t>
                      </a:r>
                      <a:r>
                        <a:rPr lang="en-US" sz="1400" u="sng" kern="1200" dirty="0">
                          <a:solidFill>
                            <a:schemeClr val="tx1"/>
                          </a:solidFill>
                          <a:effectLst/>
                          <a:latin typeface="+mn-lt"/>
                          <a:ea typeface="+mn-ea"/>
                          <a:cs typeface="+mn-cs"/>
                          <a:hlinkClick r:id="rId4"/>
                        </a:rPr>
                        <a:t>June SEY Office Hours Registration</a:t>
                      </a:r>
                      <a:endParaRPr lang="en-US" sz="1400" u="sng"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u="none" kern="1200" dirty="0">
                          <a:solidFill>
                            <a:schemeClr val="tx1"/>
                          </a:solidFill>
                          <a:effectLst/>
                          <a:latin typeface="+mn-lt"/>
                          <a:ea typeface="+mn-ea"/>
                          <a:cs typeface="+mn-cs"/>
                        </a:rPr>
                        <a:t>On demand topics</a:t>
                      </a:r>
                      <a:endParaRPr lang="en-US" sz="1400" b="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220652"/>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6/11/2025</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p>
                  </a:txBody>
                  <a:tcPr marL="68580" marR="68580" marT="0" marB="0"/>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Error free interchange files – DEM, SSA, GG, TT1</a:t>
                      </a:r>
                    </a:p>
                  </a:txBody>
                  <a:tcPr marL="68580" marR="68580" marT="0" marB="0"/>
                </a:tc>
                <a:extLst>
                  <a:ext uri="{0D108BD9-81ED-4DB2-BD59-A6C34878D82A}">
                    <a16:rowId xmlns:a16="http://schemas.microsoft.com/office/drawing/2014/main" val="3832619995"/>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7/15/2025</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10:30-11:30am</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68580" marR="68580" marT="0" marB="0"/>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July SEY Office Hours: </a:t>
                      </a:r>
                      <a:r>
                        <a:rPr lang="en-US" sz="1400" u="sng" kern="1200" dirty="0">
                          <a:solidFill>
                            <a:schemeClr val="tx1"/>
                          </a:solidFill>
                          <a:effectLst/>
                          <a:latin typeface="+mn-lt"/>
                          <a:ea typeface="+mn-ea"/>
                          <a:cs typeface="+mn-cs"/>
                          <a:hlinkClick r:id="rId5"/>
                        </a:rPr>
                        <a:t>July SEY Office Hours Registration</a:t>
                      </a:r>
                      <a:endParaRPr lang="en-US" sz="1400" u="sng" kern="1200" dirty="0">
                        <a:solidFill>
                          <a:schemeClr val="tx1"/>
                        </a:solidFill>
                        <a:effectLst/>
                        <a:latin typeface="+mn-lt"/>
                        <a:ea typeface="+mn-ea"/>
                        <a:cs typeface="+mn-cs"/>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028825" algn="l"/>
                        </a:tabLst>
                        <a:defRPr/>
                      </a:pPr>
                      <a:r>
                        <a:rPr lang="en-US" sz="1400" b="0" u="none" kern="1200" dirty="0">
                          <a:solidFill>
                            <a:schemeClr val="tx1"/>
                          </a:solidFill>
                          <a:effectLst/>
                          <a:latin typeface="+mn-lt"/>
                          <a:ea typeface="+mn-ea"/>
                          <a:cs typeface="+mn-cs"/>
                        </a:rPr>
                        <a:t>On demand topics</a:t>
                      </a:r>
                      <a:endParaRPr lang="en-US" sz="1400" b="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223381"/>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7/31/2025</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p>
                  </a:txBody>
                  <a:tcPr marL="68580" marR="68580" marT="0" marB="0"/>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Submit any necessary reporting exceptions for review</a:t>
                      </a:r>
                    </a:p>
                  </a:txBody>
                  <a:tcPr marL="68580" marR="68580" marT="0" marB="0"/>
                </a:tc>
                <a:extLst>
                  <a:ext uri="{0D108BD9-81ED-4DB2-BD59-A6C34878D82A}">
                    <a16:rowId xmlns:a16="http://schemas.microsoft.com/office/drawing/2014/main" val="4294803346"/>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8/12/2025</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10:30-11:30am</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68580" marR="68580" marT="0" marB="0"/>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August SEY Office Hours: </a:t>
                      </a:r>
                      <a:r>
                        <a:rPr lang="en-US" sz="1400" u="sng" kern="1200" dirty="0">
                          <a:solidFill>
                            <a:schemeClr val="tx1"/>
                          </a:solidFill>
                          <a:effectLst/>
                          <a:latin typeface="+mn-lt"/>
                          <a:ea typeface="+mn-ea"/>
                          <a:cs typeface="+mn-cs"/>
                          <a:hlinkClick r:id="rId6"/>
                        </a:rPr>
                        <a:t>August SEY Office Hours Registration</a:t>
                      </a:r>
                      <a:endParaRPr lang="en-US" sz="1400" u="sng" kern="1200" dirty="0">
                        <a:solidFill>
                          <a:schemeClr val="tx1"/>
                        </a:solidFill>
                        <a:effectLst/>
                        <a:latin typeface="+mn-lt"/>
                        <a:ea typeface="+mn-ea"/>
                        <a:cs typeface="+mn-cs"/>
                      </a:endParaRP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u="none" kern="1200" dirty="0">
                          <a:solidFill>
                            <a:schemeClr val="tx1"/>
                          </a:solidFill>
                          <a:effectLst/>
                          <a:latin typeface="+mn-lt"/>
                          <a:ea typeface="+mn-ea"/>
                          <a:cs typeface="+mn-cs"/>
                        </a:rPr>
                        <a:t>Topic—Reviewing Reports and Data Validation</a:t>
                      </a:r>
                      <a:endParaRPr lang="en-US" sz="1400" u="none"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1283585"/>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8/14/2025</a:t>
                      </a:r>
                    </a:p>
                  </a:txBody>
                  <a:tcPr marL="68580" marR="68580" marT="0" marB="0"/>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Interim Deadline</a:t>
                      </a:r>
                    </a:p>
                  </a:txBody>
                  <a:tcPr marL="68580" marR="68580" marT="0" marB="0"/>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Error free SEY snapshot</a:t>
                      </a:r>
                    </a:p>
                  </a:txBody>
                  <a:tcPr marL="68580" marR="68580" marT="0" marB="0"/>
                </a:tc>
                <a:extLst>
                  <a:ext uri="{0D108BD9-81ED-4DB2-BD59-A6C34878D82A}">
                    <a16:rowId xmlns:a16="http://schemas.microsoft.com/office/drawing/2014/main" val="1594255628"/>
                  </a:ext>
                </a:extLst>
              </a:tr>
              <a:tr h="2405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8/14/2025 to 9/4/2025</a:t>
                      </a:r>
                    </a:p>
                  </a:txBody>
                  <a:tcPr marL="68580" marR="68580" marT="0" marB="0">
                    <a:solidFill>
                      <a:srgbClr val="FFFFCC"/>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Report Review</a:t>
                      </a:r>
                    </a:p>
                  </a:txBody>
                  <a:tcPr marL="68580" marR="68580" marT="0" marB="0">
                    <a:solidFill>
                      <a:srgbClr val="FFFFCC"/>
                    </a:solidFill>
                  </a:tcPr>
                </a:tc>
                <a:tc>
                  <a:txBody>
                    <a:bodyPr/>
                    <a:lstStyle/>
                    <a:p>
                      <a:pPr marL="0" lvl="0" indent="0">
                        <a:buFont typeface="Arial" panose="020B0604020202020204" pitchFamily="34" charset="0"/>
                        <a:buNone/>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Validate SEY data using CEDAR/COGNOS reports.</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dirty="0">
                          <a:effectLst/>
                          <a:latin typeface="Trebuchet MS" panose="020B0603020202020204" pitchFamily="34" charset="0"/>
                          <a:ea typeface="Calibri" panose="020F0502020204030204" pitchFamily="34" charset="0"/>
                          <a:cs typeface="Times New Roman" panose="02020603050405020304" pitchFamily="18" charset="0"/>
                        </a:rPr>
                        <a:t>Submit snapshot as soon as review is complete.</a:t>
                      </a:r>
                    </a:p>
                  </a:txBody>
                  <a:tcPr marL="68580" marR="68580" marT="0" marB="0">
                    <a:solidFill>
                      <a:srgbClr val="FFFFCC"/>
                    </a:solidFill>
                  </a:tcPr>
                </a:tc>
                <a:extLst>
                  <a:ext uri="{0D108BD9-81ED-4DB2-BD59-A6C34878D82A}">
                    <a16:rowId xmlns:a16="http://schemas.microsoft.com/office/drawing/2014/main" val="3119412543"/>
                  </a:ext>
                </a:extLst>
              </a:tr>
              <a:tr h="0">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9/4/2025</a:t>
                      </a:r>
                    </a:p>
                  </a:txBody>
                  <a:tcPr marL="68580" marR="68580" marT="0" marB="0">
                    <a:solidFill>
                      <a:srgbClr val="FF9999"/>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State Deadline</a:t>
                      </a:r>
                    </a:p>
                  </a:txBody>
                  <a:tcPr marL="68580" marR="68580" marT="0" marB="0">
                    <a:solidFill>
                      <a:srgbClr val="FF9999"/>
                    </a:solidFill>
                  </a:tcPr>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Submit SEY snapshot</a:t>
                      </a:r>
                    </a:p>
                  </a:txBody>
                  <a:tcPr marL="68580" marR="68580" marT="0" marB="0">
                    <a:solidFill>
                      <a:srgbClr val="FF9999"/>
                    </a:solidFill>
                  </a:tcPr>
                </a:tc>
                <a:extLst>
                  <a:ext uri="{0D108BD9-81ED-4DB2-BD59-A6C34878D82A}">
                    <a16:rowId xmlns:a16="http://schemas.microsoft.com/office/drawing/2014/main" val="101026758"/>
                  </a:ext>
                </a:extLst>
              </a:tr>
              <a:tr h="0">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9/5/2025 to 9/17/2025</a:t>
                      </a:r>
                    </a:p>
                  </a:txBody>
                  <a:tcPr marL="68580" marR="68580" marT="0" marB="0">
                    <a:solidFill>
                      <a:schemeClr val="bg1">
                        <a:lumMod val="95000"/>
                      </a:schemeClr>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Closed</a:t>
                      </a:r>
                    </a:p>
                  </a:txBody>
                  <a:tcPr marL="68580" marR="68580" marT="0" marB="0">
                    <a:solidFill>
                      <a:schemeClr val="bg1">
                        <a:lumMod val="95000"/>
                      </a:schemeClr>
                    </a:solidFill>
                  </a:tcPr>
                </a:tc>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SEY Snapshot is closed until the start of the Cross LEA phase</a:t>
                      </a:r>
                    </a:p>
                  </a:txBody>
                  <a:tcPr marL="68580" marR="68580" marT="0" marB="0">
                    <a:solidFill>
                      <a:schemeClr val="bg1">
                        <a:lumMod val="95000"/>
                      </a:schemeClr>
                    </a:solidFill>
                  </a:tcPr>
                </a:tc>
                <a:extLst>
                  <a:ext uri="{0D108BD9-81ED-4DB2-BD59-A6C34878D82A}">
                    <a16:rowId xmlns:a16="http://schemas.microsoft.com/office/drawing/2014/main" val="4236506310"/>
                  </a:ext>
                </a:extLst>
              </a:tr>
            </a:tbl>
          </a:graphicData>
        </a:graphic>
      </p:graphicFrame>
      <p:sp>
        <p:nvSpPr>
          <p:cNvPr id="3" name="Slide Number Placeholder 2">
            <a:extLst>
              <a:ext uri="{FF2B5EF4-FFF2-40B4-BE49-F238E27FC236}">
                <a16:creationId xmlns:a16="http://schemas.microsoft.com/office/drawing/2014/main" id="{F6764973-E11D-9EA7-D898-F7D3FD96F0E6}"/>
              </a:ext>
            </a:extLst>
          </p:cNvPr>
          <p:cNvSpPr>
            <a:spLocks noGrp="1"/>
          </p:cNvSpPr>
          <p:nvPr>
            <p:ph type="sldNum" sz="quarter" idx="12"/>
          </p:nvPr>
        </p:nvSpPr>
        <p:spPr/>
        <p:txBody>
          <a:bodyPr/>
          <a:lstStyle/>
          <a:p>
            <a:fld id="{C479D5F6-EDCB-402A-AC08-4943A1820E8F}" type="slidenum">
              <a:rPr lang="en-US" smtClean="0"/>
              <a:pPr/>
              <a:t>11</a:t>
            </a:fld>
            <a:endParaRPr lang="en-US" dirty="0"/>
          </a:p>
        </p:txBody>
      </p:sp>
    </p:spTree>
    <p:extLst>
      <p:ext uri="{BB962C8B-B14F-4D97-AF65-F5344CB8AC3E}">
        <p14:creationId xmlns:p14="http://schemas.microsoft.com/office/powerpoint/2010/main" val="16273188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33468A-D84D-10F4-ED7C-E5320D257233}"/>
              </a:ext>
            </a:extLst>
          </p:cNvPr>
          <p:cNvSpPr>
            <a:spLocks noGrp="1"/>
          </p:cNvSpPr>
          <p:nvPr>
            <p:ph type="title"/>
          </p:nvPr>
        </p:nvSpPr>
        <p:spPr/>
        <p:txBody>
          <a:bodyPr/>
          <a:lstStyle/>
          <a:p>
            <a:r>
              <a:rPr lang="en-US" dirty="0"/>
              <a:t>AYG Q&amp;A</a:t>
            </a:r>
          </a:p>
        </p:txBody>
      </p:sp>
      <p:sp>
        <p:nvSpPr>
          <p:cNvPr id="6" name="Content Placeholder 5">
            <a:extLst>
              <a:ext uri="{FF2B5EF4-FFF2-40B4-BE49-F238E27FC236}">
                <a16:creationId xmlns:a16="http://schemas.microsoft.com/office/drawing/2014/main" id="{B38752E1-16E6-47C1-DA71-7C8261AFB8C7}"/>
              </a:ext>
            </a:extLst>
          </p:cNvPr>
          <p:cNvSpPr>
            <a:spLocks noGrp="1"/>
          </p:cNvSpPr>
          <p:nvPr>
            <p:ph idx="1"/>
          </p:nvPr>
        </p:nvSpPr>
        <p:spPr/>
        <p:txBody>
          <a:bodyPr>
            <a:normAutofit/>
          </a:bodyPr>
          <a:lstStyle/>
          <a:p>
            <a:r>
              <a:rPr lang="en-US" b="1" dirty="0"/>
              <a:t>Q: </a:t>
            </a:r>
            <a:r>
              <a:rPr lang="en-US" dirty="0"/>
              <a:t>A student is transferring into the LEA from out of state or out of country whose age does not align with their number of transferrable high school credits. What grade level should they be placed in?</a:t>
            </a:r>
          </a:p>
          <a:p>
            <a:r>
              <a:rPr lang="en-US" b="1" dirty="0"/>
              <a:t>A: </a:t>
            </a:r>
            <a:r>
              <a:rPr lang="en-US" dirty="0"/>
              <a:t>LEAs determine appropriate grade level based upon their local policies. LEAs are encouraged to consider the following:</a:t>
            </a:r>
          </a:p>
          <a:p>
            <a:pPr lvl="1"/>
            <a:r>
              <a:rPr lang="en-US" dirty="0"/>
              <a:t>Student’s current transfer credits and instructional needs</a:t>
            </a:r>
          </a:p>
          <a:p>
            <a:pPr lvl="1"/>
            <a:r>
              <a:rPr lang="en-US" dirty="0"/>
              <a:t>If placed in </a:t>
            </a:r>
            <a:r>
              <a:rPr lang="en-US" u="sng" dirty="0"/>
              <a:t>(blank)</a:t>
            </a:r>
            <a:r>
              <a:rPr lang="en-US" dirty="0"/>
              <a:t> grade, can they reach 12</a:t>
            </a:r>
            <a:r>
              <a:rPr lang="en-US" baseline="30000" dirty="0"/>
              <a:t>th</a:t>
            </a:r>
            <a:r>
              <a:rPr lang="en-US" dirty="0"/>
              <a:t> grade before they reach the maximum age for educational services?</a:t>
            </a:r>
          </a:p>
          <a:p>
            <a:pPr lvl="1"/>
            <a:r>
              <a:rPr lang="en-US" dirty="0"/>
              <a:t>AYG is based upon the first record for a student in a CO high school. </a:t>
            </a:r>
          </a:p>
          <a:p>
            <a:pPr lvl="2"/>
            <a:r>
              <a:rPr lang="en-US" dirty="0"/>
              <a:t>The grade level of that record will determine the AYG.</a:t>
            </a:r>
          </a:p>
          <a:p>
            <a:pPr lvl="2"/>
            <a:r>
              <a:rPr lang="en-US" dirty="0"/>
              <a:t>Once set, AYG does not change.</a:t>
            </a:r>
          </a:p>
          <a:p>
            <a:pPr lvl="1"/>
            <a:r>
              <a:rPr lang="en-US" dirty="0"/>
              <a:t>Some postsecondary programs have restrictions related to AYG (ASCENT, PTECH, TREP)</a:t>
            </a:r>
          </a:p>
          <a:p>
            <a:r>
              <a:rPr lang="en-US" b="1" dirty="0">
                <a:solidFill>
                  <a:schemeClr val="tx2"/>
                </a:solidFill>
              </a:rPr>
              <a:t>Q: </a:t>
            </a:r>
            <a:r>
              <a:rPr lang="en-US" dirty="0">
                <a:solidFill>
                  <a:schemeClr val="tx2"/>
                </a:solidFill>
              </a:rPr>
              <a:t>What is the AYG Reconciliation Process?</a:t>
            </a:r>
          </a:p>
          <a:p>
            <a:r>
              <a:rPr lang="en-US" b="1" dirty="0">
                <a:solidFill>
                  <a:schemeClr val="tx2"/>
                </a:solidFill>
              </a:rPr>
              <a:t>A: </a:t>
            </a:r>
            <a:r>
              <a:rPr lang="en-US" dirty="0">
                <a:solidFill>
                  <a:schemeClr val="tx2"/>
                </a:solidFill>
              </a:rPr>
              <a:t>In the reporting year a student first enters a CO high school, a process is run during the Post-Cross phase to reconcile the student’s AYG if they have multiple enrollment records (in an LEA or across CO) at different grade levels. Student’s AYG is set based upon the highest grade level as of Oct. 1</a:t>
            </a:r>
            <a:r>
              <a:rPr lang="en-US" baseline="30000" dirty="0">
                <a:solidFill>
                  <a:schemeClr val="tx2"/>
                </a:solidFill>
              </a:rPr>
              <a:t>st</a:t>
            </a:r>
            <a:r>
              <a:rPr lang="en-US" dirty="0">
                <a:solidFill>
                  <a:schemeClr val="tx2"/>
                </a:solidFill>
              </a:rPr>
              <a:t>.</a:t>
            </a:r>
          </a:p>
        </p:txBody>
      </p:sp>
      <p:sp>
        <p:nvSpPr>
          <p:cNvPr id="2" name="Slide Number Placeholder 1">
            <a:extLst>
              <a:ext uri="{FF2B5EF4-FFF2-40B4-BE49-F238E27FC236}">
                <a16:creationId xmlns:a16="http://schemas.microsoft.com/office/drawing/2014/main" id="{E7624B97-84D4-2B03-5605-6E95156140FF}"/>
              </a:ext>
            </a:extLst>
          </p:cNvPr>
          <p:cNvSpPr>
            <a:spLocks noGrp="1"/>
          </p:cNvSpPr>
          <p:nvPr>
            <p:ph type="sldNum" sz="quarter" idx="12"/>
          </p:nvPr>
        </p:nvSpPr>
        <p:spPr/>
        <p:txBody>
          <a:bodyPr/>
          <a:lstStyle/>
          <a:p>
            <a:fld id="{C479D5F6-EDCB-402A-AC08-4943A1820E8F}" type="slidenum">
              <a:rPr lang="en-US" smtClean="0"/>
              <a:pPr/>
              <a:t>110</a:t>
            </a:fld>
            <a:endParaRPr lang="en-US" dirty="0"/>
          </a:p>
        </p:txBody>
      </p:sp>
    </p:spTree>
    <p:extLst>
      <p:ext uri="{BB962C8B-B14F-4D97-AF65-F5344CB8AC3E}">
        <p14:creationId xmlns:p14="http://schemas.microsoft.com/office/powerpoint/2010/main" val="29983503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E0B9-3EA3-62F0-3B21-2CE1BC8825BF}"/>
              </a:ext>
            </a:extLst>
          </p:cNvPr>
          <p:cNvSpPr>
            <a:spLocks noGrp="1"/>
          </p:cNvSpPr>
          <p:nvPr>
            <p:ph type="ctrTitle"/>
          </p:nvPr>
        </p:nvSpPr>
        <p:spPr/>
        <p:txBody>
          <a:bodyPr/>
          <a:lstStyle/>
          <a:p>
            <a:r>
              <a:rPr lang="en-US" dirty="0"/>
              <a:t>Contact &amp; Resources</a:t>
            </a:r>
          </a:p>
        </p:txBody>
      </p:sp>
      <p:sp>
        <p:nvSpPr>
          <p:cNvPr id="3" name="Slide Number Placeholder 2">
            <a:extLst>
              <a:ext uri="{FF2B5EF4-FFF2-40B4-BE49-F238E27FC236}">
                <a16:creationId xmlns:a16="http://schemas.microsoft.com/office/drawing/2014/main" id="{5A9C88AA-778B-21AA-FF6D-5E0693F0AE6D}"/>
              </a:ext>
            </a:extLst>
          </p:cNvPr>
          <p:cNvSpPr>
            <a:spLocks noGrp="1"/>
          </p:cNvSpPr>
          <p:nvPr>
            <p:ph type="sldNum" sz="quarter" idx="12"/>
          </p:nvPr>
        </p:nvSpPr>
        <p:spPr/>
        <p:txBody>
          <a:bodyPr/>
          <a:lstStyle/>
          <a:p>
            <a:fld id="{C479D5F6-EDCB-402A-AC08-4943A1820E8F}" type="slidenum">
              <a:rPr lang="en-US" smtClean="0"/>
              <a:pPr/>
              <a:t>111</a:t>
            </a:fld>
            <a:endParaRPr lang="en-US" dirty="0"/>
          </a:p>
        </p:txBody>
      </p:sp>
    </p:spTree>
    <p:extLst>
      <p:ext uri="{BB962C8B-B14F-4D97-AF65-F5344CB8AC3E}">
        <p14:creationId xmlns:p14="http://schemas.microsoft.com/office/powerpoint/2010/main" val="32133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720639-8C47-F54A-1E56-D8C23F0C51E0}"/>
              </a:ext>
            </a:extLst>
          </p:cNvPr>
          <p:cNvSpPr>
            <a:spLocks noGrp="1"/>
          </p:cNvSpPr>
          <p:nvPr>
            <p:ph type="title"/>
          </p:nvPr>
        </p:nvSpPr>
        <p:spPr/>
        <p:txBody>
          <a:bodyPr/>
          <a:lstStyle/>
          <a:p>
            <a:r>
              <a:rPr lang="en-US" dirty="0"/>
              <a:t>SEY Collection Lead</a:t>
            </a:r>
          </a:p>
        </p:txBody>
      </p:sp>
      <p:sp>
        <p:nvSpPr>
          <p:cNvPr id="5" name="Content Placeholder 4">
            <a:extLst>
              <a:ext uri="{FF2B5EF4-FFF2-40B4-BE49-F238E27FC236}">
                <a16:creationId xmlns:a16="http://schemas.microsoft.com/office/drawing/2014/main" id="{CF566EA9-536F-878C-90C0-DC9E8AEFD3E4}"/>
              </a:ext>
            </a:extLst>
          </p:cNvPr>
          <p:cNvSpPr>
            <a:spLocks noGrp="1"/>
          </p:cNvSpPr>
          <p:nvPr>
            <p:ph idx="1"/>
          </p:nvPr>
        </p:nvSpPr>
        <p:spPr/>
        <p:txBody>
          <a:bodyPr>
            <a:normAutofit/>
          </a:bodyPr>
          <a:lstStyle/>
          <a:p>
            <a:r>
              <a:rPr lang="en-US" dirty="0"/>
              <a:t>Here to answer questions and assist where possible</a:t>
            </a:r>
          </a:p>
          <a:p>
            <a:pPr lvl="1"/>
            <a:r>
              <a:rPr lang="en-US" dirty="0"/>
              <a:t>Student End of Year collection</a:t>
            </a:r>
          </a:p>
          <a:p>
            <a:pPr lvl="1"/>
            <a:r>
              <a:rPr lang="en-US" dirty="0"/>
              <a:t>Student Interchange 2024-2025 questions</a:t>
            </a:r>
          </a:p>
          <a:p>
            <a:r>
              <a:rPr lang="en-US" dirty="0"/>
              <a:t>Don’t get frustrated, reach out! </a:t>
            </a:r>
          </a:p>
          <a:p>
            <a:r>
              <a:rPr lang="en-US" dirty="0"/>
              <a:t>To best assist you, please help me with the following</a:t>
            </a:r>
          </a:p>
          <a:p>
            <a:pPr lvl="1"/>
            <a:r>
              <a:rPr lang="en-US" dirty="0"/>
              <a:t>Include your 4-digit district code in emails and voicemails</a:t>
            </a:r>
          </a:p>
          <a:p>
            <a:pPr lvl="1"/>
            <a:r>
              <a:rPr lang="en-US" dirty="0"/>
              <a:t>Leave voicemails or send follow-up emails if I miss your call</a:t>
            </a:r>
          </a:p>
          <a:p>
            <a:pPr lvl="1"/>
            <a:r>
              <a:rPr lang="en-US" dirty="0"/>
              <a:t>Ensure your phone number is accurate in </a:t>
            </a:r>
            <a:r>
              <a:rPr lang="en-US" dirty="0" err="1"/>
              <a:t>IdM</a:t>
            </a:r>
            <a:r>
              <a:rPr lang="en-US" dirty="0"/>
              <a:t> (ask your LAM to help if it needs to be updated)</a:t>
            </a:r>
          </a:p>
          <a:p>
            <a:r>
              <a:rPr lang="en-US" dirty="0"/>
              <a:t>Email: </a:t>
            </a:r>
            <a:r>
              <a:rPr lang="en-US" dirty="0">
                <a:hlinkClick r:id="rId3"/>
              </a:rPr>
              <a:t>StudentEndofYear@cde.state.co.us</a:t>
            </a:r>
            <a:r>
              <a:rPr lang="en-US" dirty="0"/>
              <a:t> </a:t>
            </a:r>
          </a:p>
          <a:p>
            <a:r>
              <a:rPr lang="en-US" dirty="0"/>
              <a:t>Phone: 720-484-9057</a:t>
            </a:r>
          </a:p>
          <a:p>
            <a:endParaRPr lang="en-US" dirty="0"/>
          </a:p>
        </p:txBody>
      </p:sp>
      <p:sp>
        <p:nvSpPr>
          <p:cNvPr id="3" name="Slide Number Placeholder 2">
            <a:extLst>
              <a:ext uri="{FF2B5EF4-FFF2-40B4-BE49-F238E27FC236}">
                <a16:creationId xmlns:a16="http://schemas.microsoft.com/office/drawing/2014/main" id="{C2C39554-6CFC-26FB-83F1-D947B47FAD49}"/>
              </a:ext>
            </a:extLst>
          </p:cNvPr>
          <p:cNvSpPr>
            <a:spLocks noGrp="1"/>
          </p:cNvSpPr>
          <p:nvPr>
            <p:ph type="sldNum" sz="quarter" idx="12"/>
          </p:nvPr>
        </p:nvSpPr>
        <p:spPr/>
        <p:txBody>
          <a:bodyPr/>
          <a:lstStyle/>
          <a:p>
            <a:fld id="{C479D5F6-EDCB-402A-AC08-4943A1820E8F}" type="slidenum">
              <a:rPr lang="en-US" smtClean="0"/>
              <a:pPr/>
              <a:t>112</a:t>
            </a:fld>
            <a:endParaRPr lang="en-US" dirty="0"/>
          </a:p>
        </p:txBody>
      </p:sp>
    </p:spTree>
    <p:extLst>
      <p:ext uri="{BB962C8B-B14F-4D97-AF65-F5344CB8AC3E}">
        <p14:creationId xmlns:p14="http://schemas.microsoft.com/office/powerpoint/2010/main" val="31185708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DDD5A-6F54-16CC-6BAB-0DDCE8C79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9721D-A37F-2057-974C-CD3BEACD6C07}"/>
              </a:ext>
            </a:extLst>
          </p:cNvPr>
          <p:cNvSpPr>
            <a:spLocks noGrp="1"/>
          </p:cNvSpPr>
          <p:nvPr>
            <p:ph type="title"/>
          </p:nvPr>
        </p:nvSpPr>
        <p:spPr/>
        <p:txBody>
          <a:bodyPr/>
          <a:lstStyle/>
          <a:p>
            <a:r>
              <a:rPr lang="en-US" dirty="0"/>
              <a:t>Bookmark/Resource List</a:t>
            </a:r>
          </a:p>
        </p:txBody>
      </p:sp>
      <p:graphicFrame>
        <p:nvGraphicFramePr>
          <p:cNvPr id="5" name="Content Placeholder 4">
            <a:extLst>
              <a:ext uri="{FF2B5EF4-FFF2-40B4-BE49-F238E27FC236}">
                <a16:creationId xmlns:a16="http://schemas.microsoft.com/office/drawing/2014/main" id="{7CA007F0-A9CD-D70F-BA46-64C8BAEDBEE0}"/>
              </a:ext>
            </a:extLst>
          </p:cNvPr>
          <p:cNvGraphicFramePr>
            <a:graphicFrameLocks noGrp="1"/>
          </p:cNvGraphicFramePr>
          <p:nvPr>
            <p:ph idx="1"/>
          </p:nvPr>
        </p:nvGraphicFramePr>
        <p:xfrm>
          <a:off x="228600" y="207335"/>
          <a:ext cx="11734799" cy="5676900"/>
        </p:xfrm>
        <a:graphic>
          <a:graphicData uri="http://schemas.openxmlformats.org/drawingml/2006/table">
            <a:tbl>
              <a:tblPr firstRow="1">
                <a:tableStyleId>{793D81CF-94F2-401A-BA57-92F5A7B2D0C5}</a:tableStyleId>
              </a:tblPr>
              <a:tblGrid>
                <a:gridCol w="3019097">
                  <a:extLst>
                    <a:ext uri="{9D8B030D-6E8A-4147-A177-3AD203B41FA5}">
                      <a16:colId xmlns:a16="http://schemas.microsoft.com/office/drawing/2014/main" val="295416110"/>
                    </a:ext>
                  </a:extLst>
                </a:gridCol>
                <a:gridCol w="8715702">
                  <a:extLst>
                    <a:ext uri="{9D8B030D-6E8A-4147-A177-3AD203B41FA5}">
                      <a16:colId xmlns:a16="http://schemas.microsoft.com/office/drawing/2014/main" val="619766591"/>
                    </a:ext>
                  </a:extLst>
                </a:gridCol>
              </a:tblGrid>
              <a:tr h="0">
                <a:tc>
                  <a:txBody>
                    <a:bodyPr/>
                    <a:lstStyle/>
                    <a:p>
                      <a:pPr fontAlgn="t" latinLnBrk="0"/>
                      <a:r>
                        <a:rPr lang="en-US" sz="1550" dirty="0">
                          <a:solidFill>
                            <a:schemeClr val="bg1"/>
                          </a:solidFill>
                          <a:effectLst/>
                        </a:rPr>
                        <a:t>Site Name/Link</a:t>
                      </a:r>
                    </a:p>
                  </a:txBody>
                  <a:tcPr/>
                </a:tc>
                <a:tc>
                  <a:txBody>
                    <a:bodyPr/>
                    <a:lstStyle/>
                    <a:p>
                      <a:pPr fontAlgn="t" latinLnBrk="0"/>
                      <a:r>
                        <a:rPr lang="en-US" sz="1550" dirty="0">
                          <a:solidFill>
                            <a:schemeClr val="bg1"/>
                          </a:solidFill>
                          <a:effectLst/>
                        </a:rPr>
                        <a:t>Information/Uses</a:t>
                      </a:r>
                    </a:p>
                  </a:txBody>
                  <a:tcPr/>
                </a:tc>
                <a:extLst>
                  <a:ext uri="{0D108BD9-81ED-4DB2-BD59-A6C34878D82A}">
                    <a16:rowId xmlns:a16="http://schemas.microsoft.com/office/drawing/2014/main" val="2050497122"/>
                  </a:ext>
                </a:extLst>
              </a:tr>
              <a:tr h="0">
                <a:tc>
                  <a:txBody>
                    <a:bodyPr/>
                    <a:lstStyle/>
                    <a:p>
                      <a:pPr fontAlgn="t" latinLnBrk="0"/>
                      <a:r>
                        <a:rPr lang="en-US" sz="1550" dirty="0">
                          <a:solidFill>
                            <a:schemeClr val="tx1"/>
                          </a:solidFill>
                          <a:effectLst/>
                          <a:hlinkClick r:id="rId3"/>
                        </a:rPr>
                        <a:t>Data Pipeline Home Page</a:t>
                      </a:r>
                      <a:endParaRPr lang="en-US" sz="1550" dirty="0">
                        <a:solidFill>
                          <a:schemeClr val="tx1"/>
                        </a:solidFill>
                        <a:effectLst/>
                      </a:endParaRPr>
                    </a:p>
                  </a:txBody>
                  <a:tcPr/>
                </a:tc>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550" dirty="0">
                          <a:effectLst/>
                        </a:rPr>
                        <a:t>Starting point for all pipeline collections, training, and resources</a:t>
                      </a:r>
                    </a:p>
                  </a:txBody>
                  <a:tcPr/>
                </a:tc>
                <a:extLst>
                  <a:ext uri="{0D108BD9-81ED-4DB2-BD59-A6C34878D82A}">
                    <a16:rowId xmlns:a16="http://schemas.microsoft.com/office/drawing/2014/main" val="837809651"/>
                  </a:ext>
                </a:extLst>
              </a:tr>
              <a:tr h="177235">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4"/>
                        </a:rPr>
                        <a:t>Student End of Year</a:t>
                      </a:r>
                      <a:endParaRPr lang="en-US" sz="155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Primary site for SEY Collection information</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550" dirty="0">
                          <a:effectLst/>
                        </a:rPr>
                        <a:t>Contains file layouts, templates, business rules, training materials, and resources</a:t>
                      </a:r>
                    </a:p>
                  </a:txBody>
                  <a:tcPr/>
                </a:tc>
                <a:extLst>
                  <a:ext uri="{0D108BD9-81ED-4DB2-BD59-A6C34878D82A}">
                    <a16:rowId xmlns:a16="http://schemas.microsoft.com/office/drawing/2014/main" val="694545184"/>
                  </a:ext>
                </a:extLst>
              </a:tr>
              <a:tr h="173724">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5"/>
                        </a:rPr>
                        <a:t>SEY Adequate Documentation</a:t>
                      </a:r>
                      <a:endParaRPr lang="en-US" sz="1550" dirty="0">
                        <a:solidFill>
                          <a:schemeClr val="tx1"/>
                        </a:solidFill>
                        <a:effectLst/>
                      </a:endParaRPr>
                    </a:p>
                  </a:txBody>
                  <a:tcPr/>
                </a:tc>
                <a:tc>
                  <a:txBody>
                    <a:bodyPr/>
                    <a:lstStyle/>
                    <a:p>
                      <a:pPr marL="285750" lvl="0" indent="-285750" fontAlgn="t" latinLnBrk="0">
                        <a:buFont typeface="Arial" panose="020B0604020202020204" pitchFamily="34" charset="0"/>
                        <a:buChar char="•"/>
                      </a:pPr>
                      <a:r>
                        <a:rPr lang="en-US" sz="1550" dirty="0">
                          <a:effectLst/>
                        </a:rPr>
                        <a:t>List of required adequate documentation for each exit type</a:t>
                      </a:r>
                    </a:p>
                    <a:p>
                      <a:pPr marL="285750" lvl="0" indent="-285750" fontAlgn="t" latinLnBrk="0">
                        <a:buFont typeface="Arial" panose="020B0604020202020204" pitchFamily="34" charset="0"/>
                        <a:buChar char="•"/>
                      </a:pPr>
                      <a:r>
                        <a:rPr lang="en-US" sz="1550" dirty="0">
                          <a:effectLst/>
                        </a:rPr>
                        <a:t>Sample forms/templates</a:t>
                      </a:r>
                    </a:p>
                  </a:txBody>
                  <a:tcPr/>
                </a:tc>
                <a:extLst>
                  <a:ext uri="{0D108BD9-81ED-4DB2-BD59-A6C34878D82A}">
                    <a16:rowId xmlns:a16="http://schemas.microsoft.com/office/drawing/2014/main" val="328860426"/>
                  </a:ext>
                </a:extLst>
              </a:tr>
              <a:tr h="0">
                <a:tc>
                  <a:txBody>
                    <a:bodyPr/>
                    <a:lstStyle/>
                    <a:p>
                      <a:pPr fontAlgn="t" latinLnBrk="0"/>
                      <a:r>
                        <a:rPr lang="en-US" sz="1550" b="1" dirty="0">
                          <a:solidFill>
                            <a:schemeClr val="tx1"/>
                          </a:solidFill>
                          <a:effectLst/>
                          <a:sym typeface="Wingdings 3" panose="05040102010807070707" pitchFamily="18" charset="2"/>
                        </a:rPr>
                        <a:t>  </a:t>
                      </a:r>
                      <a:r>
                        <a:rPr lang="en-US" sz="1550" u="none" strike="noStrike" dirty="0">
                          <a:solidFill>
                            <a:schemeClr val="tx1"/>
                          </a:solidFill>
                          <a:effectLst/>
                          <a:hlinkClick r:id="rId6"/>
                        </a:rPr>
                        <a:t>Student Interchange</a:t>
                      </a:r>
                      <a:endParaRPr lang="en-US" sz="1550" dirty="0">
                        <a:solidFill>
                          <a:schemeClr val="tx1"/>
                        </a:solidFill>
                        <a:effectLst/>
                      </a:endParaRPr>
                    </a:p>
                  </a:txBody>
                  <a:tcPr/>
                </a:tc>
                <a:tc>
                  <a:txBody>
                    <a:bodyPr/>
                    <a:lstStyle/>
                    <a:p>
                      <a:pPr fontAlgn="t" latinLnBrk="0"/>
                      <a:r>
                        <a:rPr lang="en-US" sz="1550" dirty="0">
                          <a:effectLst/>
                        </a:rPr>
                        <a:t>Contains file layouts, templates, business rules, training materials, and resources</a:t>
                      </a:r>
                    </a:p>
                  </a:txBody>
                  <a:tcPr/>
                </a:tc>
                <a:extLst>
                  <a:ext uri="{0D108BD9-81ED-4DB2-BD59-A6C34878D82A}">
                    <a16:rowId xmlns:a16="http://schemas.microsoft.com/office/drawing/2014/main" val="904398180"/>
                  </a:ext>
                </a:extLst>
              </a:tr>
              <a:tr h="0">
                <a:tc>
                  <a:txBody>
                    <a:bodyPr/>
                    <a:lstStyle/>
                    <a:p>
                      <a:pPr fontAlgn="t" latinLnBrk="0"/>
                      <a:r>
                        <a:rPr lang="en-US" sz="1550" b="1" dirty="0">
                          <a:solidFill>
                            <a:schemeClr val="tx1"/>
                          </a:solidFill>
                          <a:effectLst/>
                          <a:sym typeface="Wingdings 3" panose="05040102010807070707" pitchFamily="18" charset="2"/>
                        </a:rPr>
                        <a:t>  </a:t>
                      </a:r>
                      <a:r>
                        <a:rPr lang="en-US" sz="1550" dirty="0" err="1">
                          <a:solidFill>
                            <a:schemeClr val="tx1"/>
                          </a:solidFill>
                          <a:effectLst/>
                          <a:hlinkClick r:id="rId7"/>
                        </a:rPr>
                        <a:t>SpED</a:t>
                      </a:r>
                      <a:r>
                        <a:rPr lang="en-US" sz="1550" dirty="0">
                          <a:solidFill>
                            <a:schemeClr val="tx1"/>
                          </a:solidFill>
                          <a:effectLst/>
                          <a:hlinkClick r:id="rId7"/>
                        </a:rPr>
                        <a:t> IEP Interchange</a:t>
                      </a:r>
                      <a:endParaRPr lang="en-US" sz="1550" dirty="0">
                        <a:solidFill>
                          <a:schemeClr val="tx1"/>
                        </a:solidFill>
                        <a:effectLst/>
                      </a:endParaRPr>
                    </a:p>
                  </a:txBody>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550" dirty="0">
                          <a:effectLst/>
                        </a:rPr>
                        <a:t>Contains file layouts, templates, business rules, training materials, and resources</a:t>
                      </a:r>
                    </a:p>
                  </a:txBody>
                  <a:tcPr/>
                </a:tc>
                <a:extLst>
                  <a:ext uri="{0D108BD9-81ED-4DB2-BD59-A6C34878D82A}">
                    <a16:rowId xmlns:a16="http://schemas.microsoft.com/office/drawing/2014/main" val="3622364930"/>
                  </a:ext>
                </a:extLst>
              </a:tr>
              <a:tr h="0">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8"/>
                        </a:rPr>
                        <a:t>Title 1 Interchange</a:t>
                      </a:r>
                      <a:endParaRPr lang="en-US" sz="1550" dirty="0">
                        <a:solidFill>
                          <a:schemeClr val="tx1"/>
                        </a:solidFill>
                        <a:effectLst/>
                      </a:endParaRPr>
                    </a:p>
                  </a:txBody>
                  <a:tcPr/>
                </a:tc>
                <a:tc>
                  <a:txBody>
                    <a:bodyPr/>
                    <a:lstStyle/>
                    <a:p>
                      <a:pPr fontAlgn="t" latinLnBrk="0"/>
                      <a:r>
                        <a:rPr lang="en-US" sz="1550" dirty="0">
                          <a:effectLst/>
                        </a:rPr>
                        <a:t>Title 1 Targeted Assistance Schools/Programs</a:t>
                      </a:r>
                    </a:p>
                  </a:txBody>
                  <a:tcPr/>
                </a:tc>
                <a:extLst>
                  <a:ext uri="{0D108BD9-81ED-4DB2-BD59-A6C34878D82A}">
                    <a16:rowId xmlns:a16="http://schemas.microsoft.com/office/drawing/2014/main" val="2109205635"/>
                  </a:ext>
                </a:extLst>
              </a:tr>
              <a:tr h="18286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550" b="1" dirty="0">
                          <a:solidFill>
                            <a:schemeClr val="tx1"/>
                          </a:solidFill>
                          <a:effectLst/>
                          <a:sym typeface="Wingdings 3" panose="05040102010807070707" pitchFamily="18" charset="2"/>
                        </a:rPr>
                        <a:t>  </a:t>
                      </a:r>
                      <a:r>
                        <a:rPr lang="en-US" sz="1550" u="none" strike="noStrike" dirty="0">
                          <a:solidFill>
                            <a:schemeClr val="tx1"/>
                          </a:solidFill>
                          <a:effectLst/>
                          <a:hlinkClick r:id="rId9"/>
                        </a:rPr>
                        <a:t>Identity Management (</a:t>
                      </a:r>
                      <a:r>
                        <a:rPr lang="en-US" sz="1550" u="none" strike="noStrike" dirty="0" err="1">
                          <a:solidFill>
                            <a:schemeClr val="tx1"/>
                          </a:solidFill>
                          <a:effectLst/>
                          <a:hlinkClick r:id="rId9"/>
                        </a:rPr>
                        <a:t>IdM</a:t>
                      </a:r>
                      <a:r>
                        <a:rPr lang="en-US" sz="1550" u="none" strike="noStrike" dirty="0">
                          <a:solidFill>
                            <a:schemeClr val="tx1"/>
                          </a:solidFill>
                          <a:effectLst/>
                          <a:hlinkClick r:id="rId9"/>
                        </a:rPr>
                        <a:t>)</a:t>
                      </a:r>
                      <a:endParaRPr lang="en-US" sz="1550" dirty="0">
                        <a:solidFill>
                          <a:schemeClr val="tx1"/>
                        </a:solidFill>
                        <a:effectLst/>
                      </a:endParaRPr>
                    </a:p>
                    <a:p>
                      <a:pPr fontAlgn="t" latinLnBrk="0"/>
                      <a:endParaRPr lang="en-US" sz="1550" dirty="0">
                        <a:solidFill>
                          <a:schemeClr val="tx1"/>
                        </a:solidFill>
                        <a:effectLst/>
                      </a:endParaRPr>
                    </a:p>
                  </a:txBody>
                  <a:tcPr/>
                </a:tc>
                <a:tc>
                  <a:txBody>
                    <a:bodyPr/>
                    <a:lstStyle/>
                    <a:p>
                      <a:pPr fontAlgn="t" latinLnBrk="0"/>
                      <a:r>
                        <a:rPr lang="en-US" sz="1550" dirty="0">
                          <a:effectLst/>
                        </a:rPr>
                        <a:t>This is the landing page with login links to the various CDE data platforms.</a:t>
                      </a:r>
                    </a:p>
                    <a:p>
                      <a:pPr marL="285750" indent="-285750" fontAlgn="t" latinLnBrk="0">
                        <a:buFont typeface="Arial" panose="020B0604020202020204" pitchFamily="34" charset="0"/>
                        <a:buChar char="•"/>
                      </a:pPr>
                      <a:r>
                        <a:rPr lang="en-US" sz="1550" dirty="0">
                          <a:effectLst/>
                        </a:rPr>
                        <a:t>Data Pipeline, COGNOS/CEDAR Reporting, RITS, etc.</a:t>
                      </a:r>
                    </a:p>
                  </a:txBody>
                  <a:tcPr/>
                </a:tc>
                <a:extLst>
                  <a:ext uri="{0D108BD9-81ED-4DB2-BD59-A6C34878D82A}">
                    <a16:rowId xmlns:a16="http://schemas.microsoft.com/office/drawing/2014/main" val="1753538573"/>
                  </a:ext>
                </a:extLst>
              </a:tr>
              <a:tr h="182868">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10"/>
                        </a:rPr>
                        <a:t>Frequently Requested Codes and Resources</a:t>
                      </a:r>
                      <a:endParaRPr lang="en-US" sz="155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Includes list of school codes, facility schools, detention centers, etc.</a:t>
                      </a:r>
                    </a:p>
                  </a:txBody>
                  <a:tcPr/>
                </a:tc>
                <a:extLst>
                  <a:ext uri="{0D108BD9-81ED-4DB2-BD59-A6C34878D82A}">
                    <a16:rowId xmlns:a16="http://schemas.microsoft.com/office/drawing/2014/main" val="2662530399"/>
                  </a:ext>
                </a:extLst>
              </a:tr>
              <a:tr h="182868">
                <a:tc>
                  <a:txBody>
                    <a:bodyPr/>
                    <a:lstStyle/>
                    <a:p>
                      <a:pPr fontAlgn="t" latinLnBrk="0"/>
                      <a:r>
                        <a:rPr lang="en-US" sz="1550" b="1" dirty="0">
                          <a:solidFill>
                            <a:schemeClr val="tx1"/>
                          </a:solidFill>
                          <a:effectLst/>
                          <a:sym typeface="Wingdings 3" panose="05040102010807070707" pitchFamily="18" charset="2"/>
                        </a:rPr>
                        <a:t>  </a:t>
                      </a:r>
                      <a:r>
                        <a:rPr lang="en-US" sz="1550" b="0" dirty="0">
                          <a:solidFill>
                            <a:schemeClr val="tx1"/>
                          </a:solidFill>
                          <a:effectLst/>
                          <a:sym typeface="Wingdings 3" panose="05040102010807070707" pitchFamily="18" charset="2"/>
                          <a:hlinkClick r:id="rId11"/>
                        </a:rPr>
                        <a:t>Trainings</a:t>
                      </a:r>
                      <a:endParaRPr lang="en-US" sz="1550" b="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Subpages for </a:t>
                      </a:r>
                      <a:r>
                        <a:rPr lang="en-US" sz="1550" dirty="0">
                          <a:effectLst/>
                          <a:hlinkClick r:id="rId12"/>
                        </a:rPr>
                        <a:t>Town Hall presentations</a:t>
                      </a:r>
                      <a:r>
                        <a:rPr lang="en-US" sz="1550" dirty="0">
                          <a:effectLst/>
                        </a:rPr>
                        <a:t> and general </a:t>
                      </a:r>
                      <a:r>
                        <a:rPr lang="en-US" sz="1550" dirty="0">
                          <a:effectLst/>
                          <a:hlinkClick r:id="rId13"/>
                        </a:rPr>
                        <a:t>respondent training resources</a:t>
                      </a:r>
                      <a:endParaRPr lang="en-US" sz="1550" dirty="0">
                        <a:effectLst/>
                      </a:endParaRPr>
                    </a:p>
                  </a:txBody>
                  <a:tcPr/>
                </a:tc>
                <a:extLst>
                  <a:ext uri="{0D108BD9-81ED-4DB2-BD59-A6C34878D82A}">
                    <a16:rowId xmlns:a16="http://schemas.microsoft.com/office/drawing/2014/main" val="1689670017"/>
                  </a:ext>
                </a:extLst>
              </a:tr>
              <a:tr h="173724">
                <a:tc>
                  <a:txBody>
                    <a:bodyPr/>
                    <a:lstStyle/>
                    <a:p>
                      <a:pPr fontAlgn="t" latinLnBrk="0"/>
                      <a:r>
                        <a:rPr lang="en-US" sz="1550" u="none" strike="noStrike" dirty="0">
                          <a:solidFill>
                            <a:schemeClr val="tx1"/>
                          </a:solidFill>
                          <a:effectLst/>
                          <a:hlinkClick r:id="rId14"/>
                        </a:rPr>
                        <a:t>Syncplicity</a:t>
                      </a:r>
                      <a:endParaRPr lang="en-US" sz="1550" dirty="0">
                        <a:solidFill>
                          <a:schemeClr val="tx1"/>
                        </a:solidFill>
                        <a:effectLst/>
                      </a:endParaRPr>
                    </a:p>
                  </a:txBody>
                  <a:tcPr/>
                </a:tc>
                <a:tc>
                  <a:txBody>
                    <a:bodyPr/>
                    <a:lstStyle/>
                    <a:p>
                      <a:pPr fontAlgn="t" latinLnBrk="0"/>
                      <a:r>
                        <a:rPr lang="en-US" sz="1550" dirty="0">
                          <a:effectLst/>
                        </a:rPr>
                        <a:t>Secure file transfer site used to communicate personally identifiable information with CDE if you have questions on specific students during reporting or have exception requests.</a:t>
                      </a:r>
                    </a:p>
                  </a:txBody>
                  <a:tcPr/>
                </a:tc>
                <a:extLst>
                  <a:ext uri="{0D108BD9-81ED-4DB2-BD59-A6C34878D82A}">
                    <a16:rowId xmlns:a16="http://schemas.microsoft.com/office/drawing/2014/main" val="343003677"/>
                  </a:ext>
                </a:extLst>
              </a:tr>
              <a:tr h="173724">
                <a:tc>
                  <a:txBody>
                    <a:bodyPr/>
                    <a:lstStyle/>
                    <a:p>
                      <a:pPr fontAlgn="t" latinLnBrk="0"/>
                      <a:r>
                        <a:rPr lang="en-US" sz="1550" dirty="0">
                          <a:solidFill>
                            <a:schemeClr val="tx1"/>
                          </a:solidFill>
                          <a:effectLst/>
                          <a:hlinkClick r:id="rId15"/>
                        </a:rPr>
                        <a:t>Education Statistics</a:t>
                      </a:r>
                      <a:endParaRPr lang="en-US" sz="1550" dirty="0">
                        <a:solidFill>
                          <a:schemeClr val="tx1"/>
                        </a:solidFill>
                        <a:effectLst/>
                      </a:endParaRPr>
                    </a:p>
                  </a:txBody>
                  <a:tcPr/>
                </a:tc>
                <a:tc>
                  <a:txBody>
                    <a:bodyPr/>
                    <a:lstStyle/>
                    <a:p>
                      <a:pPr fontAlgn="t" latinLnBrk="0"/>
                      <a:r>
                        <a:rPr lang="en-US" sz="1550" dirty="0">
                          <a:effectLst/>
                        </a:rPr>
                        <a:t>Landing page for all Colorado Education Statistics. From here, navigate to graduation/completion, dropout, or mobility/stability statistics.</a:t>
                      </a:r>
                    </a:p>
                  </a:txBody>
                  <a:tcPr/>
                </a:tc>
                <a:extLst>
                  <a:ext uri="{0D108BD9-81ED-4DB2-BD59-A6C34878D82A}">
                    <a16:rowId xmlns:a16="http://schemas.microsoft.com/office/drawing/2014/main" val="760266987"/>
                  </a:ext>
                </a:extLst>
              </a:tr>
              <a:tr h="0">
                <a:tc>
                  <a:txBody>
                    <a:bodyPr/>
                    <a:lstStyle/>
                    <a:p>
                      <a:pPr fontAlgn="t" latinLnBrk="0"/>
                      <a:r>
                        <a:rPr lang="en-US" sz="1550" dirty="0">
                          <a:solidFill>
                            <a:schemeClr val="tx1"/>
                          </a:solidFill>
                          <a:effectLst/>
                          <a:hlinkClick r:id="rId16"/>
                        </a:rPr>
                        <a:t>Graduation Guidelines</a:t>
                      </a:r>
                      <a:endParaRPr lang="en-US" sz="1550" dirty="0">
                        <a:solidFill>
                          <a:schemeClr val="tx1"/>
                        </a:solidFill>
                        <a:effectLst/>
                      </a:endParaRPr>
                    </a:p>
                  </a:txBody>
                  <a:tcPr/>
                </a:tc>
                <a:tc>
                  <a:txBody>
                    <a:bodyPr/>
                    <a:lstStyle/>
                    <a:p>
                      <a:pPr fontAlgn="t" latinLnBrk="0"/>
                      <a:r>
                        <a:rPr lang="en-US" sz="1550" dirty="0">
                          <a:effectLst/>
                        </a:rPr>
                        <a:t>Information for program staff regarding the graduation guidelines menu of options.</a:t>
                      </a:r>
                    </a:p>
                  </a:txBody>
                  <a:tcPr/>
                </a:tc>
                <a:extLst>
                  <a:ext uri="{0D108BD9-81ED-4DB2-BD59-A6C34878D82A}">
                    <a16:rowId xmlns:a16="http://schemas.microsoft.com/office/drawing/2014/main" val="2821669254"/>
                  </a:ext>
                </a:extLst>
              </a:tr>
            </a:tbl>
          </a:graphicData>
        </a:graphic>
      </p:graphicFrame>
      <p:sp>
        <p:nvSpPr>
          <p:cNvPr id="4" name="Slide Number Placeholder 3">
            <a:extLst>
              <a:ext uri="{FF2B5EF4-FFF2-40B4-BE49-F238E27FC236}">
                <a16:creationId xmlns:a16="http://schemas.microsoft.com/office/drawing/2014/main" id="{033F8630-482D-8C7A-6205-CCE8A8B9A574}"/>
              </a:ext>
            </a:extLst>
          </p:cNvPr>
          <p:cNvSpPr>
            <a:spLocks noGrp="1"/>
          </p:cNvSpPr>
          <p:nvPr>
            <p:ph type="sldNum" sz="quarter" idx="12"/>
          </p:nvPr>
        </p:nvSpPr>
        <p:spPr/>
        <p:txBody>
          <a:bodyPr/>
          <a:lstStyle/>
          <a:p>
            <a:fld id="{C479D5F6-EDCB-402A-AC08-4943A1820E8F}" type="slidenum">
              <a:rPr lang="en-US" smtClean="0"/>
              <a:pPr/>
              <a:t>113</a:t>
            </a:fld>
            <a:endParaRPr lang="en-US"/>
          </a:p>
        </p:txBody>
      </p:sp>
    </p:spTree>
    <p:extLst>
      <p:ext uri="{BB962C8B-B14F-4D97-AF65-F5344CB8AC3E}">
        <p14:creationId xmlns:p14="http://schemas.microsoft.com/office/powerpoint/2010/main" val="4131961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6F7A1-8818-6155-AB2B-E7D0DDE0C29F}"/>
              </a:ext>
            </a:extLst>
          </p:cNvPr>
          <p:cNvSpPr>
            <a:spLocks noGrp="1"/>
          </p:cNvSpPr>
          <p:nvPr>
            <p:ph type="title"/>
          </p:nvPr>
        </p:nvSpPr>
        <p:spPr/>
        <p:txBody>
          <a:bodyPr/>
          <a:lstStyle/>
          <a:p>
            <a:r>
              <a:rPr lang="en-US" dirty="0"/>
              <a:t>Key Dates: Cross LEA Phase</a:t>
            </a:r>
          </a:p>
        </p:txBody>
      </p:sp>
      <p:graphicFrame>
        <p:nvGraphicFramePr>
          <p:cNvPr id="6" name="Table Placeholder 10">
            <a:extLst>
              <a:ext uri="{FF2B5EF4-FFF2-40B4-BE49-F238E27FC236}">
                <a16:creationId xmlns:a16="http://schemas.microsoft.com/office/drawing/2014/main" id="{280AD150-D636-D603-921D-3B8AB4290BA8}"/>
              </a:ext>
            </a:extLst>
          </p:cNvPr>
          <p:cNvGraphicFramePr>
            <a:graphicFrameLocks noGrp="1"/>
          </p:cNvGraphicFramePr>
          <p:nvPr>
            <p:ph idx="1"/>
            <p:extLst>
              <p:ext uri="{D42A27DB-BD31-4B8C-83A1-F6EECF244321}">
                <p14:modId xmlns:p14="http://schemas.microsoft.com/office/powerpoint/2010/main" val="1248995935"/>
              </p:ext>
            </p:extLst>
          </p:nvPr>
        </p:nvGraphicFramePr>
        <p:xfrm>
          <a:off x="228600" y="228602"/>
          <a:ext cx="11658600" cy="2626044"/>
        </p:xfrm>
        <a:graphic>
          <a:graphicData uri="http://schemas.openxmlformats.org/drawingml/2006/table">
            <a:tbl>
              <a:tblPr firstRow="1" bandRow="1">
                <a:tableStyleId>{7E9639D4-E3E2-4D34-9284-5A2195B3D0D7}</a:tableStyleId>
              </a:tblPr>
              <a:tblGrid>
                <a:gridCol w="1371600">
                  <a:extLst>
                    <a:ext uri="{9D8B030D-6E8A-4147-A177-3AD203B41FA5}">
                      <a16:colId xmlns:a16="http://schemas.microsoft.com/office/drawing/2014/main" val="3018245949"/>
                    </a:ext>
                  </a:extLst>
                </a:gridCol>
                <a:gridCol w="1828800">
                  <a:extLst>
                    <a:ext uri="{9D8B030D-6E8A-4147-A177-3AD203B41FA5}">
                      <a16:colId xmlns:a16="http://schemas.microsoft.com/office/drawing/2014/main" val="2137241566"/>
                    </a:ext>
                  </a:extLst>
                </a:gridCol>
                <a:gridCol w="8458200">
                  <a:extLst>
                    <a:ext uri="{9D8B030D-6E8A-4147-A177-3AD203B41FA5}">
                      <a16:colId xmlns:a16="http://schemas.microsoft.com/office/drawing/2014/main" val="1583735620"/>
                    </a:ext>
                  </a:extLst>
                </a:gridCol>
              </a:tblGrid>
              <a:tr h="115854">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Date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917589"/>
                  </a:ext>
                </a:extLst>
              </a:tr>
              <a:tr h="115854">
                <a:tc>
                  <a:txBody>
                    <a:bodyPr/>
                    <a:lstStyle/>
                    <a:p>
                      <a:pPr marL="0" marR="0">
                        <a:lnSpc>
                          <a:spcPct val="107000"/>
                        </a:lnSpc>
                        <a:spcAft>
                          <a:spcPts val="800"/>
                        </a:spcAft>
                        <a:buNone/>
                        <a:tabLst>
                          <a:tab pos="2028825" algn="l"/>
                        </a:tabLst>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9/16/2025</a:t>
                      </a:r>
                      <a:b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b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10:30-11:30am</a:t>
                      </a:r>
                    </a:p>
                  </a:txBody>
                  <a:tcPr marL="68580" marR="68580" marT="0" marB="0">
                    <a:noFill/>
                  </a:tcPr>
                </a:tc>
                <a:tc>
                  <a:txBody>
                    <a:bodyPr/>
                    <a:lstStyle/>
                    <a:p>
                      <a:pPr marL="0" marR="0">
                        <a:lnSpc>
                          <a:spcPct val="107000"/>
                        </a:lnSpc>
                        <a:spcAft>
                          <a:spcPts val="800"/>
                        </a:spcAft>
                        <a:buNone/>
                        <a:tabLst>
                          <a:tab pos="2028825" algn="l"/>
                        </a:tabLst>
                      </a:pPr>
                      <a:r>
                        <a:rPr lang="en-US" sz="14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Training Event</a:t>
                      </a:r>
                      <a:endParaRPr lang="en-US" sz="140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Aft>
                          <a:spcPts val="0"/>
                        </a:spcAft>
                        <a:buNone/>
                        <a:tabLst>
                          <a:tab pos="2028825" algn="l"/>
                        </a:tabLst>
                      </a:pPr>
                      <a:r>
                        <a:rPr lang="en-US" sz="1400" b="0" dirty="0">
                          <a:solidFill>
                            <a:schemeClr val="tx1"/>
                          </a:solidFill>
                          <a:effectLst/>
                          <a:highlight>
                            <a:srgbClr val="CCFFCC"/>
                          </a:highlight>
                          <a:latin typeface="Trebuchet MS" panose="020B0603020202020204" pitchFamily="34" charset="0"/>
                          <a:ea typeface="Calibri" panose="020F0502020204030204" pitchFamily="34" charset="0"/>
                          <a:cs typeface="Times New Roman" panose="02020603050405020304" pitchFamily="18" charset="0"/>
                        </a:rPr>
                        <a:t>*Critical Training* </a:t>
                      </a: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September SEY Office Hours: </a:t>
                      </a:r>
                      <a:r>
                        <a:rPr lang="en-US" sz="1400" b="0" u="sng" dirty="0">
                          <a:solidFill>
                            <a:srgbClr val="2C3384"/>
                          </a:solidFill>
                          <a:effectLst/>
                          <a:latin typeface="Trebuchet MS" panose="020B0603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September SEY Office Hours Registration</a:t>
                      </a:r>
                      <a:endParaRPr lang="en-US" sz="1400" b="0" u="sng" dirty="0">
                        <a:solidFill>
                          <a:srgbClr val="2C3384"/>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028825" algn="l"/>
                        </a:tabLst>
                        <a:defRPr/>
                      </a:pPr>
                      <a:r>
                        <a:rPr lang="en-US" sz="1400" b="0" u="none" kern="1200" dirty="0">
                          <a:solidFill>
                            <a:schemeClr val="tx1"/>
                          </a:solidFill>
                          <a:effectLst/>
                          <a:latin typeface="+mn-lt"/>
                          <a:ea typeface="+mn-ea"/>
                          <a:cs typeface="+mn-cs"/>
                        </a:rPr>
                        <a:t>Topic—Cross LEA Phase</a:t>
                      </a:r>
                      <a:endParaRPr lang="en-US" sz="1400" b="0" u="none"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80153907"/>
                  </a:ext>
                </a:extLst>
              </a:tr>
              <a:tr h="34964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09/18/2025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D2E9F5"/>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Open</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D2E9F5"/>
                    </a:solidFill>
                  </a:tcPr>
                </a:tc>
                <a:tc>
                  <a:txBody>
                    <a:bodyPr/>
                    <a:lstStyle/>
                    <a:p>
                      <a:pPr marL="0" marR="0">
                        <a:lnSpc>
                          <a:spcPct val="107000"/>
                        </a:lnSpc>
                        <a:spcAft>
                          <a:spcPts val="800"/>
                        </a:spcAft>
                        <a:buNone/>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Districts may begin creating snapshots as soon as they receive a ‘snapshot unlocked’ notification from data pipeline; typically mid-day. </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D2E9F5"/>
                    </a:solidFill>
                  </a:tcPr>
                </a:tc>
                <a:extLst>
                  <a:ext uri="{0D108BD9-81ED-4DB2-BD59-A6C34878D82A}">
                    <a16:rowId xmlns:a16="http://schemas.microsoft.com/office/drawing/2014/main" val="779341813"/>
                  </a:ext>
                </a:extLst>
              </a:tr>
              <a:tr h="115854">
                <a:tc>
                  <a:txBody>
                    <a:bodyPr/>
                    <a:lstStyle/>
                    <a:p>
                      <a:pPr marL="0" marR="0">
                        <a:lnSpc>
                          <a:spcPct val="107000"/>
                        </a:lnSpc>
                        <a:spcAft>
                          <a:spcPts val="800"/>
                        </a:spcAft>
                        <a:buNone/>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10/6/2025</a:t>
                      </a:r>
                    </a:p>
                  </a:txBody>
                  <a:tcPr marL="68580" marR="68580" marT="0" marB="0"/>
                </a:tc>
                <a:tc>
                  <a:txBody>
                    <a:bodyPr/>
                    <a:lstStyle/>
                    <a:p>
                      <a:pPr marL="0" marR="0">
                        <a:lnSpc>
                          <a:spcPct val="107000"/>
                        </a:lnSpc>
                        <a:spcAft>
                          <a:spcPts val="800"/>
                        </a:spcAft>
                        <a:buNone/>
                        <a:tabLst>
                          <a:tab pos="2028825" algn="l"/>
                        </a:tabLst>
                      </a:pPr>
                      <a:r>
                        <a:rPr lang="en-US" sz="1400" b="1">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Error free Cross LEA Student End of Year snapshot.</a:t>
                      </a:r>
                    </a:p>
                  </a:txBody>
                  <a:tcPr marL="68580" marR="68580" marT="0" marB="0"/>
                </a:tc>
                <a:extLst>
                  <a:ext uri="{0D108BD9-81ED-4DB2-BD59-A6C34878D82A}">
                    <a16:rowId xmlns:a16="http://schemas.microsoft.com/office/drawing/2014/main" val="3791283585"/>
                  </a:ext>
                </a:extLst>
              </a:tr>
              <a:tr h="24055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10/6/2025 to 10/16/2025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Report Review</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Validate Student End of Year data using CEDAR/COGNOS reports.</a:t>
                      </a:r>
                      <a:br>
                        <a:rPr lang="en-US" sz="14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b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Submit snapshot as soon as review is complete.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3119412543"/>
                  </a:ext>
                </a:extLst>
              </a:tr>
              <a:tr h="11585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10/16/2025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Deadline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Resubmit Student End of Year snapshot.</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extLst>
                  <a:ext uri="{0D108BD9-81ED-4DB2-BD59-A6C34878D82A}">
                    <a16:rowId xmlns:a16="http://schemas.microsoft.com/office/drawing/2014/main" val="101026758"/>
                  </a:ext>
                </a:extLst>
              </a:tr>
              <a:tr h="11585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10/17/2025 to 10/22/2025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Closed</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Aft>
                          <a:spcPts val="0"/>
                        </a:spcAft>
                        <a:buNone/>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SEY Snapshot is closed until the start of the Post-Cross LEA phase.</a:t>
                      </a:r>
                    </a:p>
                    <a:p>
                      <a:pPr marL="285750" marR="0" indent="-285750">
                        <a:lnSpc>
                          <a:spcPct val="107000"/>
                        </a:lnSpc>
                        <a:spcAft>
                          <a:spcPts val="0"/>
                        </a:spcAft>
                        <a:buFont typeface="Arial" panose="020B0604020202020204" pitchFamily="34" charset="0"/>
                        <a:buChar char="•"/>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2024-2025 Title 1 Interchange closes</a:t>
                      </a:r>
                    </a:p>
                    <a:p>
                      <a:pPr marL="285750" marR="0" indent="-285750">
                        <a:lnSpc>
                          <a:spcPct val="107000"/>
                        </a:lnSpc>
                        <a:spcAft>
                          <a:spcPts val="0"/>
                        </a:spcAft>
                        <a:buFont typeface="Arial" panose="020B0604020202020204" pitchFamily="34" charset="0"/>
                        <a:buChar char="•"/>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2024-2025 Special Education IEP Interchange closed upon completion of SPED EOY collection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48736081"/>
                  </a:ext>
                </a:extLst>
              </a:tr>
            </a:tbl>
          </a:graphicData>
        </a:graphic>
      </p:graphicFrame>
      <p:sp>
        <p:nvSpPr>
          <p:cNvPr id="2" name="Rectangle: Rounded Corners 1">
            <a:extLst>
              <a:ext uri="{FF2B5EF4-FFF2-40B4-BE49-F238E27FC236}">
                <a16:creationId xmlns:a16="http://schemas.microsoft.com/office/drawing/2014/main" id="{ED8302E0-C999-6693-2F69-091F7D112385}"/>
              </a:ext>
            </a:extLst>
          </p:cNvPr>
          <p:cNvSpPr/>
          <p:nvPr/>
        </p:nvSpPr>
        <p:spPr>
          <a:xfrm>
            <a:off x="227916" y="2943175"/>
            <a:ext cx="11658600" cy="2667004"/>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 typeface="Arial" panose="020B0604020202020204" pitchFamily="34" charset="0"/>
              <a:buChar char="•"/>
            </a:pPr>
            <a:r>
              <a:rPr lang="en-US" sz="1600" dirty="0">
                <a:solidFill>
                  <a:schemeClr val="tx1"/>
                </a:solidFill>
              </a:rPr>
              <a:t>CDE runs a process to cross validate data across all school districts/BOCES.</a:t>
            </a:r>
          </a:p>
          <a:p>
            <a:pPr marL="742950" lvl="1" indent="-285750">
              <a:buFont typeface="Arial" panose="020B0604020202020204" pitchFamily="34" charset="0"/>
              <a:buChar char="•"/>
            </a:pPr>
            <a:r>
              <a:rPr lang="en-US" sz="1600" dirty="0">
                <a:solidFill>
                  <a:schemeClr val="tx1"/>
                </a:solidFill>
              </a:rPr>
              <a:t>Cross references student educational history across school districts; focused on transfer students</a:t>
            </a:r>
          </a:p>
          <a:p>
            <a:pPr marL="742950" lvl="1" indent="-285750">
              <a:buFont typeface="Arial" panose="020B0604020202020204" pitchFamily="34" charset="0"/>
              <a:buChar char="•"/>
            </a:pPr>
            <a:r>
              <a:rPr lang="en-US" sz="1600" dirty="0">
                <a:solidFill>
                  <a:schemeClr val="tx1"/>
                </a:solidFill>
              </a:rPr>
              <a:t>SE700 series errors/warnings</a:t>
            </a:r>
          </a:p>
          <a:p>
            <a:pPr marL="285750" indent="-285750">
              <a:buFont typeface="Arial" panose="020B0604020202020204" pitchFamily="34" charset="0"/>
              <a:buChar char="•"/>
            </a:pPr>
            <a:r>
              <a:rPr lang="en-US" sz="1600" dirty="0">
                <a:solidFill>
                  <a:schemeClr val="tx1"/>
                </a:solidFill>
              </a:rPr>
              <a:t>Ensures validity of education statistics</a:t>
            </a:r>
          </a:p>
          <a:p>
            <a:pPr marL="742950" lvl="1" indent="-285750">
              <a:buFont typeface="Arial" panose="020B0604020202020204" pitchFamily="34" charset="0"/>
              <a:buChar char="•"/>
            </a:pPr>
            <a:r>
              <a:rPr lang="en-US" sz="1600" dirty="0">
                <a:solidFill>
                  <a:schemeClr val="tx1"/>
                </a:solidFill>
              </a:rPr>
              <a:t>Students may only count as a graduate/completer in one district and one year</a:t>
            </a:r>
          </a:p>
          <a:p>
            <a:pPr marL="742950" lvl="1" indent="-285750">
              <a:buFont typeface="Arial" panose="020B0604020202020204" pitchFamily="34" charset="0"/>
              <a:buChar char="•"/>
            </a:pPr>
            <a:r>
              <a:rPr lang="en-US" sz="1600" dirty="0">
                <a:solidFill>
                  <a:schemeClr val="tx1"/>
                </a:solidFill>
              </a:rPr>
              <a:t>Students who dropout are attributed to their final district of attendance during the school year.</a:t>
            </a:r>
          </a:p>
          <a:p>
            <a:pPr marL="742950" lvl="1" indent="-285750">
              <a:buFont typeface="Arial" panose="020B0604020202020204" pitchFamily="34" charset="0"/>
              <a:buChar char="•"/>
            </a:pPr>
            <a:r>
              <a:rPr lang="en-US" sz="1600" dirty="0">
                <a:solidFill>
                  <a:schemeClr val="tx1"/>
                </a:solidFill>
              </a:rPr>
              <a:t>Students who left a district and were recovered by another district </a:t>
            </a:r>
            <a:r>
              <a:rPr lang="en-US" sz="1600" i="1" dirty="0">
                <a:solidFill>
                  <a:schemeClr val="tx1"/>
                </a:solidFill>
              </a:rPr>
              <a:t>or </a:t>
            </a:r>
            <a:r>
              <a:rPr lang="en-US" sz="1600" dirty="0">
                <a:solidFill>
                  <a:schemeClr val="tx1"/>
                </a:solidFill>
              </a:rPr>
              <a:t>completed a HSED are reconciled</a:t>
            </a:r>
          </a:p>
          <a:p>
            <a:pPr marL="285750" indent="-285750">
              <a:buFont typeface="Arial" panose="020B0604020202020204" pitchFamily="34" charset="0"/>
              <a:buChar char="•"/>
            </a:pPr>
            <a:r>
              <a:rPr lang="en-US" sz="1600" dirty="0">
                <a:solidFill>
                  <a:schemeClr val="tx1"/>
                </a:solidFill>
              </a:rPr>
              <a:t>All data fields may be corrected during this phase.</a:t>
            </a:r>
          </a:p>
          <a:p>
            <a:pPr marL="285750" indent="-285750">
              <a:buFont typeface="Arial" panose="020B0604020202020204" pitchFamily="34" charset="0"/>
              <a:buChar char="•"/>
            </a:pPr>
            <a:r>
              <a:rPr lang="en-US" sz="1600" b="1" dirty="0">
                <a:solidFill>
                  <a:schemeClr val="tx1"/>
                </a:solidFill>
              </a:rPr>
              <a:t>All districts must create at least one SEY snapshot during this phase and resubmit an error-free snapshot.</a:t>
            </a:r>
          </a:p>
        </p:txBody>
      </p:sp>
      <p:sp>
        <p:nvSpPr>
          <p:cNvPr id="3" name="Slide Number Placeholder 2">
            <a:extLst>
              <a:ext uri="{FF2B5EF4-FFF2-40B4-BE49-F238E27FC236}">
                <a16:creationId xmlns:a16="http://schemas.microsoft.com/office/drawing/2014/main" id="{F6764973-E11D-9EA7-D898-F7D3FD96F0E6}"/>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2246765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6F7A1-8818-6155-AB2B-E7D0DDE0C29F}"/>
              </a:ext>
            </a:extLst>
          </p:cNvPr>
          <p:cNvSpPr>
            <a:spLocks noGrp="1"/>
          </p:cNvSpPr>
          <p:nvPr>
            <p:ph type="title"/>
          </p:nvPr>
        </p:nvSpPr>
        <p:spPr/>
        <p:txBody>
          <a:bodyPr/>
          <a:lstStyle/>
          <a:p>
            <a:r>
              <a:rPr lang="en-US" dirty="0"/>
              <a:t>Key Dates: Post-Cross LEA Phase</a:t>
            </a:r>
          </a:p>
        </p:txBody>
      </p:sp>
      <p:graphicFrame>
        <p:nvGraphicFramePr>
          <p:cNvPr id="6" name="Table Placeholder 10">
            <a:extLst>
              <a:ext uri="{FF2B5EF4-FFF2-40B4-BE49-F238E27FC236}">
                <a16:creationId xmlns:a16="http://schemas.microsoft.com/office/drawing/2014/main" id="{280AD150-D636-D603-921D-3B8AB4290BA8}"/>
              </a:ext>
            </a:extLst>
          </p:cNvPr>
          <p:cNvGraphicFramePr>
            <a:graphicFrameLocks noGrp="1"/>
          </p:cNvGraphicFramePr>
          <p:nvPr>
            <p:ph idx="1"/>
            <p:extLst>
              <p:ext uri="{D42A27DB-BD31-4B8C-83A1-F6EECF244321}">
                <p14:modId xmlns:p14="http://schemas.microsoft.com/office/powerpoint/2010/main" val="228254393"/>
              </p:ext>
            </p:extLst>
          </p:nvPr>
        </p:nvGraphicFramePr>
        <p:xfrm>
          <a:off x="228600" y="228602"/>
          <a:ext cx="11658600" cy="3522983"/>
        </p:xfrm>
        <a:graphic>
          <a:graphicData uri="http://schemas.openxmlformats.org/drawingml/2006/table">
            <a:tbl>
              <a:tblPr firstRow="1" bandRow="1">
                <a:tableStyleId>{7E9639D4-E3E2-4D34-9284-5A2195B3D0D7}</a:tableStyleId>
              </a:tblPr>
              <a:tblGrid>
                <a:gridCol w="1371600">
                  <a:extLst>
                    <a:ext uri="{9D8B030D-6E8A-4147-A177-3AD203B41FA5}">
                      <a16:colId xmlns:a16="http://schemas.microsoft.com/office/drawing/2014/main" val="3018245949"/>
                    </a:ext>
                  </a:extLst>
                </a:gridCol>
                <a:gridCol w="1828800">
                  <a:extLst>
                    <a:ext uri="{9D8B030D-6E8A-4147-A177-3AD203B41FA5}">
                      <a16:colId xmlns:a16="http://schemas.microsoft.com/office/drawing/2014/main" val="2137241566"/>
                    </a:ext>
                  </a:extLst>
                </a:gridCol>
                <a:gridCol w="8458200">
                  <a:extLst>
                    <a:ext uri="{9D8B030D-6E8A-4147-A177-3AD203B41FA5}">
                      <a16:colId xmlns:a16="http://schemas.microsoft.com/office/drawing/2014/main" val="1583735620"/>
                    </a:ext>
                  </a:extLst>
                </a:gridCol>
              </a:tblGrid>
              <a:tr h="115854">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Date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917589"/>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10/23/2024</a:t>
                      </a:r>
                    </a:p>
                  </a:txBody>
                  <a:tcPr marL="68580" marR="68580" marT="0" marB="0">
                    <a:no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Training Event</a:t>
                      </a:r>
                    </a:p>
                  </a:txBody>
                  <a:tcPr marL="68580" marR="68580" marT="0" marB="0">
                    <a:noFill/>
                  </a:tcPr>
                </a:tc>
                <a:tc>
                  <a:txBody>
                    <a:bodyPr/>
                    <a:lstStyle/>
                    <a:p>
                      <a:pPr marL="0" marR="0">
                        <a:lnSpc>
                          <a:spcPct val="107000"/>
                        </a:lnSpc>
                        <a:spcBef>
                          <a:spcPts val="0"/>
                        </a:spcBef>
                        <a:spcAft>
                          <a:spcPts val="0"/>
                        </a:spcAft>
                        <a:tabLst>
                          <a:tab pos="2028825" algn="l"/>
                        </a:tabLst>
                      </a:pPr>
                      <a:r>
                        <a:rPr lang="en-US" sz="1400" dirty="0">
                          <a:effectLst/>
                          <a:highlight>
                            <a:srgbClr val="CCFFCC"/>
                          </a:highlight>
                          <a:latin typeface="Trebuchet MS" panose="020B0603020202020204" pitchFamily="34" charset="0"/>
                          <a:ea typeface="Calibri" panose="020F0502020204030204" pitchFamily="34" charset="0"/>
                          <a:cs typeface="Times New Roman" panose="02020603050405020304" pitchFamily="18" charset="0"/>
                        </a:rPr>
                        <a:t>*Critical Training*</a:t>
                      </a:r>
                      <a:r>
                        <a:rPr lang="en-US" sz="1400" dirty="0">
                          <a:effectLst/>
                          <a:latin typeface="Trebuchet MS" panose="020B0603020202020204" pitchFamily="34" charset="0"/>
                          <a:ea typeface="Calibri" panose="020F0502020204030204" pitchFamily="34" charset="0"/>
                          <a:cs typeface="Times New Roman" panose="02020603050405020304" pitchFamily="18" charset="0"/>
                        </a:rPr>
                        <a:t> October SEY Office Hours: </a:t>
                      </a:r>
                      <a:r>
                        <a:rPr lang="en-US" sz="1400" u="sng" kern="1200" dirty="0">
                          <a:solidFill>
                            <a:schemeClr val="tx1"/>
                          </a:solidFill>
                          <a:effectLst/>
                          <a:latin typeface="+mn-lt"/>
                          <a:ea typeface="+mn-ea"/>
                          <a:cs typeface="+mn-cs"/>
                          <a:hlinkClick r:id="rId3"/>
                        </a:rPr>
                        <a:t>October SEY Office Hours Registration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Topic—Post-Cross LEA Phase</a:t>
                      </a:r>
                    </a:p>
                  </a:txBody>
                  <a:tcPr marL="68580" marR="68580" marT="0" marB="0">
                    <a:noFill/>
                  </a:tcPr>
                </a:tc>
                <a:extLst>
                  <a:ext uri="{0D108BD9-81ED-4DB2-BD59-A6C34878D82A}">
                    <a16:rowId xmlns:a16="http://schemas.microsoft.com/office/drawing/2014/main" val="1580153907"/>
                  </a:ext>
                </a:extLst>
              </a:tr>
              <a:tr h="524075">
                <a:tc>
                  <a:txBody>
                    <a:bodyPr/>
                    <a:lstStyle/>
                    <a:p>
                      <a:pPr marL="0" marR="0">
                        <a:lnSpc>
                          <a:spcPct val="107000"/>
                        </a:lnSpc>
                        <a:spcAft>
                          <a:spcPts val="800"/>
                        </a:spcAft>
                        <a:buNone/>
                        <a:tabLst>
                          <a:tab pos="2028825" algn="l"/>
                        </a:tabLst>
                      </a:pPr>
                      <a:r>
                        <a:rPr lang="en-US" sz="14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10/23/2025</a:t>
                      </a:r>
                    </a:p>
                  </a:txBody>
                  <a:tcPr marL="68580" marR="68580" marT="0" marB="0">
                    <a:solidFill>
                      <a:srgbClr val="D2E9F5"/>
                    </a:solidFill>
                  </a:tcPr>
                </a:tc>
                <a:tc>
                  <a:txBody>
                    <a:bodyPr/>
                    <a:lstStyle/>
                    <a:p>
                      <a:pPr marL="0" marR="0">
                        <a:lnSpc>
                          <a:spcPct val="107000"/>
                        </a:lnSpc>
                        <a:spcAft>
                          <a:spcPts val="800"/>
                        </a:spcAft>
                        <a:buNone/>
                        <a:tabLst>
                          <a:tab pos="2028825" algn="l"/>
                        </a:tabLst>
                      </a:pPr>
                      <a:r>
                        <a:rPr lang="en-US" sz="14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Open</a:t>
                      </a:r>
                    </a:p>
                  </a:txBody>
                  <a:tcPr marL="68580" marR="68580" marT="0" marB="0">
                    <a:solidFill>
                      <a:srgbClr val="D2E9F5"/>
                    </a:solidFill>
                  </a:tcPr>
                </a:tc>
                <a:tc>
                  <a:txBody>
                    <a:bodyPr/>
                    <a:lstStyle/>
                    <a:p>
                      <a:pPr marL="0" marR="0" indent="0">
                        <a:lnSpc>
                          <a:spcPct val="107000"/>
                        </a:lnSpc>
                        <a:spcAft>
                          <a:spcPts val="0"/>
                        </a:spcAft>
                        <a:buFont typeface="Arial" panose="020B0604020202020204" pitchFamily="34" charset="0"/>
                        <a:buNone/>
                        <a:tabLst>
                          <a:tab pos="2028825" algn="l"/>
                        </a:tabLst>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Districts may begin updating their snapshot to address post-cross LEA business rules. </a:t>
                      </a:r>
                    </a:p>
                    <a:p>
                      <a:pPr marL="285750" marR="0" indent="-285750">
                        <a:lnSpc>
                          <a:spcPct val="107000"/>
                        </a:lnSpc>
                        <a:spcAft>
                          <a:spcPts val="0"/>
                        </a:spcAft>
                        <a:buFont typeface="Arial" panose="020B0604020202020204" pitchFamily="34" charset="0"/>
                        <a:buChar char="•"/>
                        <a:tabLst>
                          <a:tab pos="2028825" algn="l"/>
                        </a:tabLst>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Note: Only records receiving SE900 series errors may be updated without an approved post-cross change request or exception request.</a:t>
                      </a:r>
                    </a:p>
                  </a:txBody>
                  <a:tcPr marL="68580" marR="68580" marT="0" marB="0">
                    <a:solidFill>
                      <a:srgbClr val="D2E9F5"/>
                    </a:solidFill>
                  </a:tcPr>
                </a:tc>
                <a:extLst>
                  <a:ext uri="{0D108BD9-81ED-4DB2-BD59-A6C34878D82A}">
                    <a16:rowId xmlns:a16="http://schemas.microsoft.com/office/drawing/2014/main" val="779341813"/>
                  </a:ext>
                </a:extLst>
              </a:tr>
              <a:tr h="115854">
                <a:tc>
                  <a:txBody>
                    <a:bodyPr/>
                    <a:lstStyle/>
                    <a:p>
                      <a:pPr marL="0" marR="0">
                        <a:lnSpc>
                          <a:spcPct val="107000"/>
                        </a:lnSpc>
                        <a:spcAft>
                          <a:spcPts val="800"/>
                        </a:spcAft>
                        <a:buNone/>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11/10/2025</a:t>
                      </a:r>
                    </a:p>
                  </a:txBody>
                  <a:tcPr marL="68580" marR="68580" marT="0" marB="0"/>
                </a:tc>
                <a:tc>
                  <a:txBody>
                    <a:bodyPr/>
                    <a:lstStyle/>
                    <a:p>
                      <a:pPr marL="0" marR="0">
                        <a:lnSpc>
                          <a:spcPct val="107000"/>
                        </a:lnSpc>
                        <a:spcAft>
                          <a:spcPts val="800"/>
                        </a:spcAft>
                        <a:buNone/>
                        <a:tabLst>
                          <a:tab pos="2028825" algn="l"/>
                        </a:tabLst>
                      </a:pPr>
                      <a:r>
                        <a:rPr lang="en-US" sz="1400" b="1">
                          <a:effectLst/>
                          <a:latin typeface="Trebuchet MS" panose="020B0603020202020204" pitchFamily="34" charset="0"/>
                          <a:ea typeface="Calibri" panose="020F0502020204030204" pitchFamily="34" charset="0"/>
                          <a:cs typeface="Times New Roman" panose="02020603050405020304" pitchFamily="18" charset="0"/>
                        </a:rPr>
                        <a:t>Interim Deadline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Error free Student End of Year snapshot and responses provided to any request for adequate documentation by another district/BOCES.</a:t>
                      </a:r>
                    </a:p>
                  </a:txBody>
                  <a:tcPr marL="68580" marR="68580" marT="0" marB="0"/>
                </a:tc>
                <a:extLst>
                  <a:ext uri="{0D108BD9-81ED-4DB2-BD59-A6C34878D82A}">
                    <a16:rowId xmlns:a16="http://schemas.microsoft.com/office/drawing/2014/main" val="3791283585"/>
                  </a:ext>
                </a:extLst>
              </a:tr>
              <a:tr h="115854">
                <a:tc>
                  <a:txBody>
                    <a:bodyPr/>
                    <a:lstStyle/>
                    <a:p>
                      <a:pPr marL="0" marR="0">
                        <a:lnSpc>
                          <a:spcPct val="107000"/>
                        </a:lnSpc>
                        <a:spcAft>
                          <a:spcPts val="800"/>
                        </a:spcAft>
                        <a:buNone/>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11/12/2025</a:t>
                      </a:r>
                    </a:p>
                  </a:txBody>
                  <a:tcPr marL="68580" marR="68580" marT="0" marB="0"/>
                </a:tc>
                <a:tc>
                  <a:txBody>
                    <a:bodyPr/>
                    <a:lstStyle/>
                    <a:p>
                      <a:pPr marL="0" marR="0">
                        <a:lnSpc>
                          <a:spcPct val="107000"/>
                        </a:lnSpc>
                        <a:spcAft>
                          <a:spcPts val="800"/>
                        </a:spcAft>
                        <a:buNone/>
                        <a:tabLst>
                          <a:tab pos="2028825" algn="l"/>
                        </a:tabLst>
                      </a:pPr>
                      <a:r>
                        <a:rPr lang="en-US" sz="1400" b="1">
                          <a:effectLst/>
                          <a:latin typeface="Trebuchet MS" panose="020B0603020202020204" pitchFamily="34" charset="0"/>
                          <a:ea typeface="Calibri" panose="020F0502020204030204" pitchFamily="34" charset="0"/>
                          <a:cs typeface="Times New Roman" panose="02020603050405020304" pitchFamily="18" charset="0"/>
                        </a:rPr>
                        <a:t>Other Date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LEAs may begin submitting Superintendent Verification (sign-off) forms. Forms will not be accepted prior to this date.</a:t>
                      </a:r>
                    </a:p>
                  </a:txBody>
                  <a:tcPr marL="68580" marR="68580" marT="0" marB="0"/>
                </a:tc>
                <a:extLst>
                  <a:ext uri="{0D108BD9-81ED-4DB2-BD59-A6C34878D82A}">
                    <a16:rowId xmlns:a16="http://schemas.microsoft.com/office/drawing/2014/main" val="879101144"/>
                  </a:ext>
                </a:extLst>
              </a:tr>
              <a:tr h="24055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11/12/2025 to 11/18/2025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Report Review</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Aft>
                          <a:spcPts val="0"/>
                        </a:spcAft>
                        <a:buNone/>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Validate Student End of Year data using CEDAR/COGNOS reports.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marR="0" indent="-285750">
                        <a:lnSpc>
                          <a:spcPct val="107000"/>
                        </a:lnSpc>
                        <a:spcAft>
                          <a:spcPts val="0"/>
                        </a:spcAft>
                        <a:buFont typeface="Arial" panose="020B0604020202020204" pitchFamily="34" charset="0"/>
                        <a:buChar char="•"/>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Note, there is no submit button at the end of this phase.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3119412543"/>
                  </a:ext>
                </a:extLst>
              </a:tr>
              <a:tr h="11585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11/18/2025 (noon)</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Deadline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Post-cross phase ends. Districts must have error free Student End of Year snapshots and have addressed any necessary post-cross change.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extLst>
                  <a:ext uri="{0D108BD9-81ED-4DB2-BD59-A6C34878D82A}">
                    <a16:rowId xmlns:a16="http://schemas.microsoft.com/office/drawing/2014/main" val="101026758"/>
                  </a:ext>
                </a:extLst>
              </a:tr>
              <a:tr h="115854">
                <a:tc>
                  <a:txBody>
                    <a:bodyPr/>
                    <a:lstStyle/>
                    <a:p>
                      <a:pPr marL="0" marR="0">
                        <a:lnSpc>
                          <a:spcPct val="107000"/>
                        </a:lnSpc>
                        <a:spcAft>
                          <a:spcPts val="800"/>
                        </a:spcAft>
                        <a:buNone/>
                        <a:tabLst>
                          <a:tab pos="2028825" algn="l"/>
                        </a:tabLst>
                      </a:pPr>
                      <a:r>
                        <a:rPr lang="en-US" sz="14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11/19/2025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Aft>
                          <a:spcPts val="800"/>
                        </a:spcAft>
                        <a:buNone/>
                        <a:tabLst>
                          <a:tab pos="2028825" algn="l"/>
                        </a:tabLst>
                      </a:pPr>
                      <a:r>
                        <a:rPr lang="en-US" sz="14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Closed</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Aft>
                          <a:spcPts val="800"/>
                        </a:spcAft>
                        <a:buNone/>
                        <a:tabLst>
                          <a:tab pos="2028825" algn="l"/>
                        </a:tabLst>
                      </a:pPr>
                      <a:r>
                        <a:rPr lang="en-US" sz="14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SEY Snapshot is closed. Only LEAs with approved changes during the report review window will be able to make any additional updates.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947190637"/>
                  </a:ext>
                </a:extLst>
              </a:tr>
            </a:tbl>
          </a:graphicData>
        </a:graphic>
      </p:graphicFrame>
      <p:sp>
        <p:nvSpPr>
          <p:cNvPr id="2" name="Rectangle: Rounded Corners 1">
            <a:extLst>
              <a:ext uri="{FF2B5EF4-FFF2-40B4-BE49-F238E27FC236}">
                <a16:creationId xmlns:a16="http://schemas.microsoft.com/office/drawing/2014/main" id="{ED8302E0-C999-6693-2F69-091F7D112385}"/>
              </a:ext>
            </a:extLst>
          </p:cNvPr>
          <p:cNvSpPr/>
          <p:nvPr/>
        </p:nvSpPr>
        <p:spPr>
          <a:xfrm>
            <a:off x="227916" y="3968231"/>
            <a:ext cx="11658600" cy="1945552"/>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 typeface="Arial" panose="020B0604020202020204" pitchFamily="34" charset="0"/>
              <a:buChar char="•"/>
            </a:pPr>
            <a:r>
              <a:rPr lang="en-US" sz="1600" dirty="0">
                <a:solidFill>
                  <a:schemeClr val="tx1"/>
                </a:solidFill>
              </a:rPr>
              <a:t>CDE runs a process to cross validate data across all school districts/BOCES and compared to October 2025-2026 data.</a:t>
            </a:r>
          </a:p>
          <a:p>
            <a:pPr marL="742950" lvl="1" indent="-285750">
              <a:buFont typeface="Arial" panose="020B0604020202020204" pitchFamily="34" charset="0"/>
              <a:buChar char="•"/>
            </a:pPr>
            <a:r>
              <a:rPr lang="en-US" sz="1600" dirty="0">
                <a:solidFill>
                  <a:schemeClr val="tx1"/>
                </a:solidFill>
              </a:rPr>
              <a:t>SE900 series errors/warnings</a:t>
            </a:r>
          </a:p>
          <a:p>
            <a:pPr marL="742950" lvl="1" indent="-285750">
              <a:buFont typeface="Arial" panose="020B0604020202020204" pitchFamily="34" charset="0"/>
              <a:buChar char="•"/>
            </a:pPr>
            <a:r>
              <a:rPr lang="en-US" sz="1600" dirty="0">
                <a:solidFill>
                  <a:schemeClr val="tx1"/>
                </a:solidFill>
              </a:rPr>
              <a:t>AYG Reconciliation occurs</a:t>
            </a:r>
          </a:p>
          <a:p>
            <a:pPr marL="285750" indent="-285750">
              <a:buFont typeface="Arial" panose="020B0604020202020204" pitchFamily="34" charset="0"/>
              <a:buChar char="•"/>
            </a:pPr>
            <a:r>
              <a:rPr lang="en-US" sz="1600" dirty="0">
                <a:solidFill>
                  <a:schemeClr val="tx1"/>
                </a:solidFill>
              </a:rPr>
              <a:t>Final opportunity for districts to validate their SEY data.</a:t>
            </a:r>
          </a:p>
          <a:p>
            <a:pPr marL="285750" indent="-285750">
              <a:buFont typeface="Arial" panose="020B0604020202020204" pitchFamily="34" charset="0"/>
              <a:buChar char="•"/>
            </a:pPr>
            <a:r>
              <a:rPr lang="en-US" sz="1600" dirty="0">
                <a:solidFill>
                  <a:schemeClr val="tx1"/>
                </a:solidFill>
              </a:rPr>
              <a:t>Districts can only update select data for select students based upon SE900 series errors/warnings.</a:t>
            </a:r>
          </a:p>
          <a:p>
            <a:pPr marL="285750" indent="-285750">
              <a:buFont typeface="Arial" panose="020B0604020202020204" pitchFamily="34" charset="0"/>
              <a:buChar char="•"/>
            </a:pPr>
            <a:r>
              <a:rPr lang="en-US" sz="1600" dirty="0">
                <a:solidFill>
                  <a:schemeClr val="tx1"/>
                </a:solidFill>
              </a:rPr>
              <a:t>During this phase, snapshots are not unlocked, only ‘updated’. </a:t>
            </a:r>
          </a:p>
          <a:p>
            <a:pPr marL="742950" lvl="1" indent="-285750">
              <a:buFont typeface="Arial" panose="020B0604020202020204" pitchFamily="34" charset="0"/>
              <a:buChar char="•"/>
            </a:pPr>
            <a:r>
              <a:rPr lang="en-US" sz="1600" b="1" dirty="0">
                <a:solidFill>
                  <a:schemeClr val="tx1"/>
                </a:solidFill>
              </a:rPr>
              <a:t>All districts must ‘update’ their snapshot at least once during this phase, even if no SE900 business rules were triggered.</a:t>
            </a:r>
          </a:p>
        </p:txBody>
      </p:sp>
      <p:sp>
        <p:nvSpPr>
          <p:cNvPr id="3" name="Slide Number Placeholder 2">
            <a:extLst>
              <a:ext uri="{FF2B5EF4-FFF2-40B4-BE49-F238E27FC236}">
                <a16:creationId xmlns:a16="http://schemas.microsoft.com/office/drawing/2014/main" id="{F6764973-E11D-9EA7-D898-F7D3FD96F0E6}"/>
              </a:ext>
            </a:extLst>
          </p:cNvPr>
          <p:cNvSpPr>
            <a:spLocks noGrp="1"/>
          </p:cNvSpPr>
          <p:nvPr>
            <p:ph type="sldNum" sz="quarter" idx="12"/>
          </p:nvPr>
        </p:nvSpPr>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2131055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6F7A1-8818-6155-AB2B-E7D0DDE0C29F}"/>
              </a:ext>
            </a:extLst>
          </p:cNvPr>
          <p:cNvSpPr>
            <a:spLocks noGrp="1"/>
          </p:cNvSpPr>
          <p:nvPr>
            <p:ph type="title"/>
          </p:nvPr>
        </p:nvSpPr>
        <p:spPr/>
        <p:txBody>
          <a:bodyPr/>
          <a:lstStyle/>
          <a:p>
            <a:r>
              <a:rPr lang="en-US" dirty="0"/>
              <a:t>Key Dates: Final Dates</a:t>
            </a:r>
          </a:p>
        </p:txBody>
      </p:sp>
      <p:graphicFrame>
        <p:nvGraphicFramePr>
          <p:cNvPr id="6" name="Table Placeholder 10">
            <a:extLst>
              <a:ext uri="{FF2B5EF4-FFF2-40B4-BE49-F238E27FC236}">
                <a16:creationId xmlns:a16="http://schemas.microsoft.com/office/drawing/2014/main" id="{280AD150-D636-D603-921D-3B8AB4290BA8}"/>
              </a:ext>
            </a:extLst>
          </p:cNvPr>
          <p:cNvGraphicFramePr>
            <a:graphicFrameLocks noGrp="1"/>
          </p:cNvGraphicFramePr>
          <p:nvPr>
            <p:ph idx="1"/>
            <p:extLst>
              <p:ext uri="{D42A27DB-BD31-4B8C-83A1-F6EECF244321}">
                <p14:modId xmlns:p14="http://schemas.microsoft.com/office/powerpoint/2010/main" val="2637639583"/>
              </p:ext>
            </p:extLst>
          </p:nvPr>
        </p:nvGraphicFramePr>
        <p:xfrm>
          <a:off x="228600" y="228602"/>
          <a:ext cx="11658600" cy="2145983"/>
        </p:xfrm>
        <a:graphic>
          <a:graphicData uri="http://schemas.openxmlformats.org/drawingml/2006/table">
            <a:tbl>
              <a:tblPr firstRow="1" bandRow="1">
                <a:tableStyleId>{7E9639D4-E3E2-4D34-9284-5A2195B3D0D7}</a:tableStyleId>
              </a:tblPr>
              <a:tblGrid>
                <a:gridCol w="1371600">
                  <a:extLst>
                    <a:ext uri="{9D8B030D-6E8A-4147-A177-3AD203B41FA5}">
                      <a16:colId xmlns:a16="http://schemas.microsoft.com/office/drawing/2014/main" val="3018245949"/>
                    </a:ext>
                  </a:extLst>
                </a:gridCol>
                <a:gridCol w="1828800">
                  <a:extLst>
                    <a:ext uri="{9D8B030D-6E8A-4147-A177-3AD203B41FA5}">
                      <a16:colId xmlns:a16="http://schemas.microsoft.com/office/drawing/2014/main" val="2137241566"/>
                    </a:ext>
                  </a:extLst>
                </a:gridCol>
                <a:gridCol w="8458200">
                  <a:extLst>
                    <a:ext uri="{9D8B030D-6E8A-4147-A177-3AD203B41FA5}">
                      <a16:colId xmlns:a16="http://schemas.microsoft.com/office/drawing/2014/main" val="1583735620"/>
                    </a:ext>
                  </a:extLst>
                </a:gridCol>
              </a:tblGrid>
              <a:tr h="115854">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Date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917589"/>
                  </a:ext>
                </a:extLst>
              </a:tr>
              <a:tr h="2405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11/21/2025 to 11/25/2025 (noon)</a:t>
                      </a:r>
                    </a:p>
                  </a:txBody>
                  <a:tcPr marL="68580" marR="68580" marT="0" marB="0">
                    <a:solidFill>
                      <a:srgbClr val="FFFFCC"/>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Report Review</a:t>
                      </a:r>
                    </a:p>
                  </a:txBody>
                  <a:tcPr marL="68580" marR="68580" marT="0" marB="0">
                    <a:solidFill>
                      <a:srgbClr val="FFFFCC"/>
                    </a:solidFill>
                  </a:tcPr>
                </a:tc>
                <a:tc>
                  <a:txBody>
                    <a:bodyPr/>
                    <a:lstStyle/>
                    <a:p>
                      <a:r>
                        <a:rPr lang="en-US" sz="1400" kern="1200" dirty="0">
                          <a:solidFill>
                            <a:schemeClr val="tx1"/>
                          </a:solidFill>
                          <a:effectLst/>
                          <a:latin typeface="+mn-lt"/>
                          <a:ea typeface="+mn-ea"/>
                          <a:cs typeface="+mn-cs"/>
                        </a:rPr>
                        <a:t>Final review of graduation/completion, dropout, and mobility/stability rates.</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Reconcile any issues found in CDE’s final review process. SEY Collection lead will notify impacted districts/BOCES directly.</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Reminder: Any changes will require a new Superintendent Verification Form. </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3119412543"/>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12/2/2025</a:t>
                      </a:r>
                    </a:p>
                  </a:txBody>
                  <a:tcPr marL="68580" marR="68580" marT="0" marB="0">
                    <a:solidFill>
                      <a:srgbClr val="FF9999"/>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Deadline</a:t>
                      </a:r>
                    </a:p>
                  </a:txBody>
                  <a:tcPr marL="68580" marR="68580" marT="0" marB="0">
                    <a:solidFill>
                      <a:srgbClr val="FF9999"/>
                    </a:solidFill>
                  </a:tcPr>
                </a:tc>
                <a:tc>
                  <a:txBody>
                    <a:bodyPr/>
                    <a:lstStyle/>
                    <a:p>
                      <a:r>
                        <a:rPr lang="en-US" sz="1400" kern="1200" dirty="0">
                          <a:solidFill>
                            <a:schemeClr val="tx1"/>
                          </a:solidFill>
                          <a:effectLst/>
                          <a:latin typeface="+mn-lt"/>
                          <a:ea typeface="+mn-ea"/>
                          <a:cs typeface="+mn-cs"/>
                        </a:rPr>
                        <a:t>Superintendent Verification (Sign-Off) form due.</a:t>
                      </a:r>
                    </a:p>
                    <a:p>
                      <a:r>
                        <a:rPr lang="en-US" sz="1400" kern="1200" dirty="0">
                          <a:solidFill>
                            <a:schemeClr val="tx1"/>
                          </a:solidFill>
                          <a:effectLst/>
                          <a:latin typeface="+mn-lt"/>
                          <a:ea typeface="+mn-ea"/>
                          <a:cs typeface="+mn-cs"/>
                        </a:rPr>
                        <a:t>Data remains embargoed until the official release in January.</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9999"/>
                    </a:solidFill>
                  </a:tcPr>
                </a:tc>
                <a:extLst>
                  <a:ext uri="{0D108BD9-81ED-4DB2-BD59-A6C34878D82A}">
                    <a16:rowId xmlns:a16="http://schemas.microsoft.com/office/drawing/2014/main" val="101026758"/>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12/3/2025</a:t>
                      </a:r>
                    </a:p>
                  </a:txBody>
                  <a:tcPr marL="68580" marR="68580" marT="0" marB="0">
                    <a:solidFill>
                      <a:schemeClr val="bg1">
                        <a:lumMod val="95000"/>
                      </a:schemeClr>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Closed</a:t>
                      </a:r>
                    </a:p>
                  </a:txBody>
                  <a:tcPr marL="68580" marR="68580" marT="0" marB="0">
                    <a:solidFill>
                      <a:schemeClr val="bg1">
                        <a:lumMod val="95000"/>
                      </a:schemeClr>
                    </a:solidFill>
                  </a:tcPr>
                </a:tc>
                <a:tc>
                  <a:txBody>
                    <a:bodyPr/>
                    <a:lstStyle/>
                    <a:p>
                      <a:r>
                        <a:rPr lang="en-US" sz="1400" dirty="0">
                          <a:effectLst/>
                          <a:latin typeface="Trebuchet MS" panose="020B0603020202020204" pitchFamily="34" charset="0"/>
                          <a:ea typeface="Calibri" panose="020F0502020204030204" pitchFamily="34" charset="0"/>
                          <a:cs typeface="Times New Roman" panose="02020603050405020304" pitchFamily="18" charset="0"/>
                        </a:rPr>
                        <a:t>Collection is closed. Absolutely no data changes can be made at this point.</a:t>
                      </a:r>
                    </a:p>
                  </a:txBody>
                  <a:tcPr marL="68580" marR="68580" marT="0" marB="0">
                    <a:solidFill>
                      <a:schemeClr val="bg1">
                        <a:lumMod val="95000"/>
                      </a:schemeClr>
                    </a:solidFill>
                  </a:tcPr>
                </a:tc>
                <a:extLst>
                  <a:ext uri="{0D108BD9-81ED-4DB2-BD59-A6C34878D82A}">
                    <a16:rowId xmlns:a16="http://schemas.microsoft.com/office/drawing/2014/main" val="627874228"/>
                  </a:ext>
                </a:extLst>
              </a:tr>
              <a:tr h="115854">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1/13/2026</a:t>
                      </a:r>
                      <a:br>
                        <a:rPr lang="en-US" sz="1400" dirty="0">
                          <a:effectLst/>
                          <a:latin typeface="Trebuchet MS" panose="020B0603020202020204" pitchFamily="34" charset="0"/>
                          <a:ea typeface="Calibri" panose="020F0502020204030204" pitchFamily="34" charset="0"/>
                          <a:cs typeface="Times New Roman" panose="02020603050405020304" pitchFamily="18" charset="0"/>
                        </a:rPr>
                      </a:br>
                      <a:r>
                        <a:rPr lang="en-US" sz="1400" i="1" dirty="0">
                          <a:effectLst/>
                          <a:latin typeface="Trebuchet MS" panose="020B0603020202020204" pitchFamily="34" charset="0"/>
                          <a:ea typeface="Calibri" panose="020F0502020204030204" pitchFamily="34" charset="0"/>
                          <a:cs typeface="Times New Roman" panose="02020603050405020304" pitchFamily="18" charset="0"/>
                        </a:rPr>
                        <a:t>Tentative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CEF4DA"/>
                    </a:solidFill>
                  </a:tcPr>
                </a:tc>
                <a:tc>
                  <a:txBody>
                    <a:bodyPr/>
                    <a:lstStyle/>
                    <a:p>
                      <a:pPr marL="0" marR="0">
                        <a:lnSpc>
                          <a:spcPct val="107000"/>
                        </a:lnSpc>
                        <a:spcBef>
                          <a:spcPts val="0"/>
                        </a:spcBef>
                        <a:spcAft>
                          <a:spcPts val="0"/>
                        </a:spcAft>
                        <a:tabLst>
                          <a:tab pos="2028825" algn="l"/>
                        </a:tabLst>
                      </a:pPr>
                      <a:r>
                        <a:rPr lang="en-US" sz="1400" b="1" dirty="0">
                          <a:effectLst/>
                          <a:latin typeface="Trebuchet MS" panose="020B0603020202020204" pitchFamily="34" charset="0"/>
                          <a:ea typeface="Calibri" panose="020F0502020204030204" pitchFamily="34" charset="0"/>
                          <a:cs typeface="Times New Roman" panose="02020603050405020304" pitchFamily="18" charset="0"/>
                        </a:rPr>
                        <a:t>Data Release</a:t>
                      </a:r>
                    </a:p>
                  </a:txBody>
                  <a:tcPr marL="68580" marR="68580" marT="0" marB="0">
                    <a:solidFill>
                      <a:srgbClr val="CEF4DA"/>
                    </a:solidFill>
                  </a:tcPr>
                </a:tc>
                <a:tc>
                  <a:txBody>
                    <a:bodyPr/>
                    <a:lstStyle/>
                    <a:p>
                      <a:pPr marL="0" marR="0">
                        <a:lnSpc>
                          <a:spcPct val="107000"/>
                        </a:lnSpc>
                        <a:spcBef>
                          <a:spcPts val="0"/>
                        </a:spcBef>
                        <a:spcAft>
                          <a:spcPts val="0"/>
                        </a:spcAft>
                        <a:tabLst>
                          <a:tab pos="2028825" algn="l"/>
                        </a:tabLst>
                      </a:pPr>
                      <a:r>
                        <a:rPr lang="en-US" sz="1400" kern="1200" dirty="0">
                          <a:solidFill>
                            <a:schemeClr val="tx1"/>
                          </a:solidFill>
                          <a:effectLst/>
                          <a:latin typeface="Trebuchet MS" panose="020B0603020202020204" pitchFamily="34" charset="0"/>
                          <a:ea typeface="+mn-ea"/>
                          <a:cs typeface="+mn-cs"/>
                        </a:rPr>
                        <a:t>Official data release and embargo lifts. Graduation/completion, dropout, and mobility rates posted on the CDE website and released to the public. </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CEF4DA"/>
                    </a:solidFill>
                  </a:tcPr>
                </a:tc>
                <a:extLst>
                  <a:ext uri="{0D108BD9-81ED-4DB2-BD59-A6C34878D82A}">
                    <a16:rowId xmlns:a16="http://schemas.microsoft.com/office/drawing/2014/main" val="3161666900"/>
                  </a:ext>
                </a:extLst>
              </a:tr>
            </a:tbl>
          </a:graphicData>
        </a:graphic>
      </p:graphicFrame>
      <p:sp>
        <p:nvSpPr>
          <p:cNvPr id="2" name="Rectangle: Rounded Corners 1">
            <a:extLst>
              <a:ext uri="{FF2B5EF4-FFF2-40B4-BE49-F238E27FC236}">
                <a16:creationId xmlns:a16="http://schemas.microsoft.com/office/drawing/2014/main" id="{ED8302E0-C999-6693-2F69-091F7D112385}"/>
              </a:ext>
            </a:extLst>
          </p:cNvPr>
          <p:cNvSpPr/>
          <p:nvPr/>
        </p:nvSpPr>
        <p:spPr>
          <a:xfrm>
            <a:off x="227916" y="2696944"/>
            <a:ext cx="11658600" cy="2679404"/>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chemeClr val="tx1"/>
                </a:solidFill>
              </a:rPr>
              <a:t>Superintendent Verification Form:</a:t>
            </a:r>
          </a:p>
          <a:p>
            <a:pPr marL="285750" indent="-285750">
              <a:buFont typeface="Arial" panose="020B0604020202020204" pitchFamily="34" charset="0"/>
              <a:buChar char="•"/>
            </a:pPr>
            <a:r>
              <a:rPr lang="en-US" sz="1600" dirty="0">
                <a:solidFill>
                  <a:schemeClr val="tx1"/>
                </a:solidFill>
              </a:rPr>
              <a:t>Download from data pipeline ‘status dashboard’ screen</a:t>
            </a:r>
          </a:p>
          <a:p>
            <a:pPr marL="285750" indent="-285750">
              <a:buFont typeface="Arial" panose="020B0604020202020204" pitchFamily="34" charset="0"/>
              <a:buChar char="•"/>
            </a:pPr>
            <a:r>
              <a:rPr lang="en-US" sz="1600" dirty="0">
                <a:solidFill>
                  <a:schemeClr val="tx1"/>
                </a:solidFill>
              </a:rPr>
              <a:t>Signed by Superintendent</a:t>
            </a:r>
          </a:p>
          <a:p>
            <a:pPr marL="742950" lvl="1" indent="-285750">
              <a:buFont typeface="Arial" panose="020B0604020202020204" pitchFamily="34" charset="0"/>
              <a:buChar char="•"/>
            </a:pPr>
            <a:r>
              <a:rPr lang="en-US" sz="1600" dirty="0">
                <a:solidFill>
                  <a:schemeClr val="tx1"/>
                </a:solidFill>
              </a:rPr>
              <a:t>Certifies SEY and Graduation Guidelines data is accurate and complete</a:t>
            </a:r>
          </a:p>
          <a:p>
            <a:pPr marL="742950" lvl="1" indent="-285750">
              <a:buFont typeface="Arial" panose="020B0604020202020204" pitchFamily="34" charset="0"/>
              <a:buChar char="•"/>
            </a:pPr>
            <a:r>
              <a:rPr lang="en-US" sz="1600" dirty="0">
                <a:solidFill>
                  <a:schemeClr val="tx1"/>
                </a:solidFill>
              </a:rPr>
              <a:t>Acknowledgment that this data is used in district/school accountability frameworks</a:t>
            </a:r>
          </a:p>
          <a:p>
            <a:pPr marL="285750" indent="-285750">
              <a:buFont typeface="Arial" panose="020B0604020202020204" pitchFamily="34" charset="0"/>
              <a:buChar char="•"/>
            </a:pPr>
            <a:r>
              <a:rPr lang="en-US" sz="1600" dirty="0">
                <a:solidFill>
                  <a:schemeClr val="tx1"/>
                </a:solidFill>
              </a:rPr>
              <a:t>Dated after the last updated date of your SEY snapshot as shown on the SEY status dashboard</a:t>
            </a:r>
          </a:p>
          <a:p>
            <a:pPr marL="285750" indent="-285750">
              <a:buFont typeface="Arial" panose="020B0604020202020204" pitchFamily="34" charset="0"/>
              <a:buChar char="•"/>
            </a:pPr>
            <a:r>
              <a:rPr lang="en-US" sz="1600" dirty="0">
                <a:solidFill>
                  <a:schemeClr val="tx1"/>
                </a:solidFill>
              </a:rPr>
              <a:t>Scan and email to SEY Collection lead</a:t>
            </a:r>
          </a:p>
          <a:p>
            <a:r>
              <a:rPr lang="en-US" sz="1600" b="1" dirty="0">
                <a:solidFill>
                  <a:schemeClr val="tx1"/>
                </a:solidFill>
              </a:rPr>
              <a:t>Final Data:</a:t>
            </a:r>
          </a:p>
          <a:p>
            <a:pPr marL="285750" indent="-285750">
              <a:buFont typeface="Arial" panose="020B0604020202020204" pitchFamily="34" charset="0"/>
              <a:buChar char="•"/>
            </a:pPr>
            <a:r>
              <a:rPr lang="en-US" sz="1600" dirty="0">
                <a:solidFill>
                  <a:schemeClr val="tx1"/>
                </a:solidFill>
              </a:rPr>
              <a:t>Embargoed until the official release in January 2026</a:t>
            </a:r>
          </a:p>
          <a:p>
            <a:pPr marL="285750" indent="-285750">
              <a:buFont typeface="Arial" panose="020B0604020202020204" pitchFamily="34" charset="0"/>
              <a:buChar char="•"/>
            </a:pPr>
            <a:r>
              <a:rPr lang="en-US" sz="1600" dirty="0">
                <a:solidFill>
                  <a:schemeClr val="tx1"/>
                </a:solidFill>
              </a:rPr>
              <a:t>Districts may use COGNOS/CEDAR reports internally, but may not share graduation/dropout/mobility rates publicly</a:t>
            </a:r>
            <a:endParaRPr lang="en-US" sz="1600" b="1" dirty="0">
              <a:solidFill>
                <a:schemeClr val="tx1"/>
              </a:solidFill>
            </a:endParaRPr>
          </a:p>
        </p:txBody>
      </p:sp>
      <p:sp>
        <p:nvSpPr>
          <p:cNvPr id="3" name="Slide Number Placeholder 2">
            <a:extLst>
              <a:ext uri="{FF2B5EF4-FFF2-40B4-BE49-F238E27FC236}">
                <a16:creationId xmlns:a16="http://schemas.microsoft.com/office/drawing/2014/main" id="{F6764973-E11D-9EA7-D898-F7D3FD96F0E6}"/>
              </a:ext>
            </a:extLst>
          </p:cNvPr>
          <p:cNvSpPr>
            <a:spLocks noGrp="1"/>
          </p:cNvSpPr>
          <p:nvPr>
            <p:ph type="sldNum" sz="quarter" idx="12"/>
          </p:nvPr>
        </p:nvSpPr>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1330121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EBB7-09B7-752B-32E3-5400FBEA06F3}"/>
              </a:ext>
            </a:extLst>
          </p:cNvPr>
          <p:cNvSpPr>
            <a:spLocks noGrp="1"/>
          </p:cNvSpPr>
          <p:nvPr>
            <p:ph type="ctrTitle"/>
          </p:nvPr>
        </p:nvSpPr>
        <p:spPr/>
        <p:txBody>
          <a:bodyPr/>
          <a:lstStyle/>
          <a:p>
            <a:r>
              <a:rPr lang="en-US" dirty="0"/>
              <a:t>SEY 2025 Changes</a:t>
            </a:r>
          </a:p>
        </p:txBody>
      </p:sp>
      <p:sp>
        <p:nvSpPr>
          <p:cNvPr id="4" name="Slide Number Placeholder 3">
            <a:extLst>
              <a:ext uri="{FF2B5EF4-FFF2-40B4-BE49-F238E27FC236}">
                <a16:creationId xmlns:a16="http://schemas.microsoft.com/office/drawing/2014/main" id="{638C9309-6708-E6B9-9FD8-1B4814F27B39}"/>
              </a:ext>
            </a:extLst>
          </p:cNvPr>
          <p:cNvSpPr>
            <a:spLocks noGrp="1"/>
          </p:cNvSpPr>
          <p:nvPr>
            <p:ph type="sldNum" sz="quarter" idx="12"/>
          </p:nvPr>
        </p:nvSpPr>
        <p:spPr/>
        <p:txBody>
          <a:bodyPr/>
          <a:lstStyle/>
          <a:p>
            <a:fld id="{C479D5F6-EDCB-402A-AC08-4943A1820E8F}" type="slidenum">
              <a:rPr lang="en-US" smtClean="0"/>
              <a:pPr/>
              <a:t>15</a:t>
            </a:fld>
            <a:endParaRPr lang="en-US" dirty="0"/>
          </a:p>
        </p:txBody>
      </p:sp>
    </p:spTree>
    <p:extLst>
      <p:ext uri="{BB962C8B-B14F-4D97-AF65-F5344CB8AC3E}">
        <p14:creationId xmlns:p14="http://schemas.microsoft.com/office/powerpoint/2010/main" val="353360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24D9A-64B6-48B0-995A-B5596ECBB786}"/>
              </a:ext>
            </a:extLst>
          </p:cNvPr>
          <p:cNvSpPr>
            <a:spLocks noGrp="1"/>
          </p:cNvSpPr>
          <p:nvPr>
            <p:ph type="title"/>
          </p:nvPr>
        </p:nvSpPr>
        <p:spPr/>
        <p:txBody>
          <a:bodyPr/>
          <a:lstStyle/>
          <a:p>
            <a:r>
              <a:rPr lang="en-US" dirty="0"/>
              <a:t>2024-2025</a:t>
            </a:r>
            <a:br>
              <a:rPr lang="en-US" dirty="0"/>
            </a:br>
            <a:r>
              <a:rPr lang="en-US" dirty="0"/>
              <a:t>SEY Changes</a:t>
            </a:r>
          </a:p>
        </p:txBody>
      </p:sp>
      <p:sp>
        <p:nvSpPr>
          <p:cNvPr id="6" name="Content Placeholder 5">
            <a:extLst>
              <a:ext uri="{FF2B5EF4-FFF2-40B4-BE49-F238E27FC236}">
                <a16:creationId xmlns:a16="http://schemas.microsoft.com/office/drawing/2014/main" id="{6960F96F-ABB0-B478-BB0B-D949C9AA894B}"/>
              </a:ext>
            </a:extLst>
          </p:cNvPr>
          <p:cNvSpPr>
            <a:spLocks noGrp="1"/>
          </p:cNvSpPr>
          <p:nvPr>
            <p:ph sz="half" idx="1"/>
          </p:nvPr>
        </p:nvSpPr>
        <p:spPr/>
        <p:txBody>
          <a:bodyPr>
            <a:normAutofit fontScale="85000" lnSpcReduction="20000"/>
          </a:bodyPr>
          <a:lstStyle/>
          <a:p>
            <a:r>
              <a:rPr lang="en-US" dirty="0"/>
              <a:t>No data field changes</a:t>
            </a:r>
          </a:p>
          <a:p>
            <a:r>
              <a:rPr lang="en-US" dirty="0"/>
              <a:t>Internal Flag refinement from 2024 LEA feedback</a:t>
            </a:r>
          </a:p>
          <a:p>
            <a:pPr lvl="1"/>
            <a:r>
              <a:rPr lang="en-US" dirty="0"/>
              <a:t>Migrant internal flag – ensure it isn’t causing FRL errors during the Post-Cross </a:t>
            </a:r>
          </a:p>
          <a:p>
            <a:pPr lvl="1"/>
            <a:r>
              <a:rPr lang="en-US" dirty="0"/>
              <a:t>SPED Student internal flag – ensure indicating ‘Yes’ for students reported attending SPED Programs on the IEP Interchange</a:t>
            </a:r>
          </a:p>
          <a:p>
            <a:r>
              <a:rPr lang="en-US" dirty="0"/>
              <a:t>Business Rule Refinement</a:t>
            </a:r>
          </a:p>
          <a:p>
            <a:pPr lvl="1"/>
            <a:r>
              <a:rPr lang="en-US" dirty="0"/>
              <a:t>Gifted and Talented checks (prior SEY to current SEY), (OCT to SEY)</a:t>
            </a:r>
          </a:p>
          <a:p>
            <a:pPr lvl="1"/>
            <a:r>
              <a:rPr lang="en-US" dirty="0"/>
              <a:t>Prior Graduates entry/exit checks related SPED 18-21 Transition</a:t>
            </a:r>
          </a:p>
          <a:p>
            <a:pPr lvl="1"/>
            <a:r>
              <a:rPr lang="en-US" dirty="0"/>
              <a:t>Expanded use of ‘error details’ for cross collection checks</a:t>
            </a:r>
          </a:p>
          <a:p>
            <a:pPr lvl="1"/>
            <a:r>
              <a:rPr lang="en-US" dirty="0"/>
              <a:t>Expand change threshold to +/- 15% for FRL school level errors (SE181, SE182, SE813)</a:t>
            </a:r>
          </a:p>
          <a:p>
            <a:r>
              <a:rPr lang="en-US" dirty="0"/>
              <a:t>CEDAR/COGNOS Report Refinement</a:t>
            </a:r>
          </a:p>
          <a:p>
            <a:pPr lvl="1"/>
            <a:r>
              <a:rPr lang="en-US" dirty="0"/>
              <a:t>Dropout: District and School – add district level categories for ‘alternative schools only’ and ‘excluding alternative schools’</a:t>
            </a:r>
          </a:p>
          <a:p>
            <a:pPr lvl="1"/>
            <a:r>
              <a:rPr lang="en-US" dirty="0"/>
              <a:t>SEY Error Summary and Details – Remove dropdown menu for phases, prevents accidentally excluded rules and mirrors functionality of pipeline</a:t>
            </a:r>
          </a:p>
          <a:p>
            <a:pPr lvl="1"/>
            <a:r>
              <a:rPr lang="en-US" dirty="0"/>
              <a:t>Other updates as needed</a:t>
            </a:r>
          </a:p>
        </p:txBody>
      </p:sp>
      <p:sp>
        <p:nvSpPr>
          <p:cNvPr id="4" name="Slide Number Placeholder 3">
            <a:extLst>
              <a:ext uri="{FF2B5EF4-FFF2-40B4-BE49-F238E27FC236}">
                <a16:creationId xmlns:a16="http://schemas.microsoft.com/office/drawing/2014/main" id="{09520B5C-8911-4F9C-A913-0FCEE1A63E52}"/>
              </a:ext>
            </a:extLst>
          </p:cNvPr>
          <p:cNvSpPr>
            <a:spLocks noGrp="1"/>
          </p:cNvSpPr>
          <p:nvPr>
            <p:ph type="sldNum" sz="quarter" idx="12"/>
          </p:nvPr>
        </p:nvSpPr>
        <p:spPr/>
        <p:txBody>
          <a:bodyPr/>
          <a:lstStyle/>
          <a:p>
            <a:fld id="{C479D5F6-EDCB-402A-AC08-4943A1820E8F}" type="slidenum">
              <a:rPr lang="en-US" smtClean="0"/>
              <a:pPr/>
              <a:t>16</a:t>
            </a:fld>
            <a:endParaRPr lang="en-US"/>
          </a:p>
        </p:txBody>
      </p:sp>
    </p:spTree>
    <p:extLst>
      <p:ext uri="{BB962C8B-B14F-4D97-AF65-F5344CB8AC3E}">
        <p14:creationId xmlns:p14="http://schemas.microsoft.com/office/powerpoint/2010/main" val="1401905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CF0FD5-8379-1CEF-ED53-774386FBDFEB}"/>
              </a:ext>
            </a:extLst>
          </p:cNvPr>
          <p:cNvSpPr>
            <a:spLocks noGrp="1"/>
          </p:cNvSpPr>
          <p:nvPr>
            <p:ph type="ctrTitle"/>
          </p:nvPr>
        </p:nvSpPr>
        <p:spPr/>
        <p:txBody>
          <a:bodyPr/>
          <a:lstStyle/>
          <a:p>
            <a:r>
              <a:rPr lang="en-US" dirty="0"/>
              <a:t>File Layout and Data Sources</a:t>
            </a:r>
          </a:p>
        </p:txBody>
      </p:sp>
      <p:sp>
        <p:nvSpPr>
          <p:cNvPr id="5" name="Slide Number Placeholder 4">
            <a:extLst>
              <a:ext uri="{FF2B5EF4-FFF2-40B4-BE49-F238E27FC236}">
                <a16:creationId xmlns:a16="http://schemas.microsoft.com/office/drawing/2014/main" id="{B4541895-658A-B093-A9CD-48B1186F5321}"/>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4133596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98BE0-D01A-5910-5A89-895B96FFE6FD}"/>
              </a:ext>
            </a:extLst>
          </p:cNvPr>
          <p:cNvSpPr>
            <a:spLocks noGrp="1"/>
          </p:cNvSpPr>
          <p:nvPr>
            <p:ph type="ctrTitle"/>
          </p:nvPr>
        </p:nvSpPr>
        <p:spPr/>
        <p:txBody>
          <a:bodyPr/>
          <a:lstStyle/>
          <a:p>
            <a:r>
              <a:rPr lang="en-US" dirty="0"/>
              <a:t>What is a Snapshot?</a:t>
            </a:r>
          </a:p>
        </p:txBody>
      </p:sp>
      <p:sp>
        <p:nvSpPr>
          <p:cNvPr id="3" name="Slide Number Placeholder 2">
            <a:extLst>
              <a:ext uri="{FF2B5EF4-FFF2-40B4-BE49-F238E27FC236}">
                <a16:creationId xmlns:a16="http://schemas.microsoft.com/office/drawing/2014/main" id="{DCDBAACB-6DF7-D2B9-0FAA-833099D8BF77}"/>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Tree>
    <p:extLst>
      <p:ext uri="{BB962C8B-B14F-4D97-AF65-F5344CB8AC3E}">
        <p14:creationId xmlns:p14="http://schemas.microsoft.com/office/powerpoint/2010/main" val="3205876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p:txBody>
          <a:bodyPr/>
          <a:lstStyle/>
          <a:p>
            <a:r>
              <a:rPr lang="en-US" dirty="0"/>
              <a:t>Snapshot (collection): Source Files</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p:txBody>
          <a:bodyPr/>
          <a:lstStyle/>
          <a:p>
            <a:pPr marL="0" indent="0">
              <a:buNone/>
            </a:pPr>
            <a:r>
              <a:rPr lang="en-US" dirty="0"/>
              <a:t>A data snapshot begins with uploading the corresponding interchange files. These interchange files become the source of information, or source file for specific data fields on a snapshot.</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200" y="2928644"/>
            <a:ext cx="5029200" cy="2971800"/>
          </a:xfrm>
          <a:prstGeom prst="round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A</a:t>
            </a:r>
          </a:p>
          <a:p>
            <a:pPr algn="ctr"/>
            <a:r>
              <a:rPr lang="en-US" sz="1600" dirty="0">
                <a:solidFill>
                  <a:schemeClr val="tx1"/>
                </a:solidFill>
              </a:rPr>
              <a:t>Contains multiple columns of data/information as outlined on the file layout for this source file.</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6324602" y="2928644"/>
            <a:ext cx="5029200" cy="2971800"/>
          </a:xfrm>
          <a:prstGeom prst="roundRect">
            <a:avLst/>
          </a:prstGeom>
          <a:noFill/>
          <a:ln w="76200"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B</a:t>
            </a:r>
          </a:p>
          <a:p>
            <a:pPr algn="ctr"/>
            <a:r>
              <a:rPr lang="en-US" sz="1600" dirty="0">
                <a:solidFill>
                  <a:schemeClr val="tx1"/>
                </a:solidFill>
              </a:rPr>
              <a:t>Contains multiple columns of data/information as outlined on the file layout for this source file.</a:t>
            </a:r>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1"/>
              </a:ext>
            </a:extLst>
          </p:cNvPr>
          <p:cNvSpPr/>
          <p:nvPr/>
        </p:nvSpPr>
        <p:spPr>
          <a:xfrm>
            <a:off x="1678062" y="415025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1</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1"/>
              </a:ext>
            </a:extLst>
          </p:cNvPr>
          <p:cNvSpPr/>
          <p:nvPr/>
        </p:nvSpPr>
        <p:spPr>
          <a:xfrm>
            <a:off x="4120293" y="4117191"/>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2</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1"/>
              </a:ext>
            </a:extLst>
          </p:cNvPr>
          <p:cNvSpPr/>
          <p:nvPr/>
        </p:nvSpPr>
        <p:spPr>
          <a:xfrm>
            <a:off x="1743039" y="5134594"/>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1"/>
              </a:ext>
            </a:extLst>
          </p:cNvPr>
          <p:cNvSpPr/>
          <p:nvPr/>
        </p:nvSpPr>
        <p:spPr>
          <a:xfrm>
            <a:off x="2879052" y="472071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4</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1"/>
              </a:ext>
            </a:extLst>
          </p:cNvPr>
          <p:cNvSpPr/>
          <p:nvPr/>
        </p:nvSpPr>
        <p:spPr>
          <a:xfrm>
            <a:off x="4034292" y="5102518"/>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5</a:t>
            </a:r>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1"/>
              </a:ext>
            </a:extLst>
          </p:cNvPr>
          <p:cNvSpPr/>
          <p:nvPr/>
        </p:nvSpPr>
        <p:spPr>
          <a:xfrm>
            <a:off x="7474067" y="4221614"/>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1</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1"/>
              </a:ext>
            </a:extLst>
          </p:cNvPr>
          <p:cNvSpPr/>
          <p:nvPr/>
        </p:nvSpPr>
        <p:spPr>
          <a:xfrm>
            <a:off x="9110674" y="4324133"/>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2</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1"/>
              </a:ext>
            </a:extLst>
          </p:cNvPr>
          <p:cNvSpPr/>
          <p:nvPr/>
        </p:nvSpPr>
        <p:spPr>
          <a:xfrm>
            <a:off x="8050281" y="5048815"/>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3</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1"/>
              </a:ext>
            </a:extLst>
          </p:cNvPr>
          <p:cNvSpPr/>
          <p:nvPr/>
        </p:nvSpPr>
        <p:spPr>
          <a:xfrm>
            <a:off x="9606881" y="5150159"/>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4</a:t>
            </a:r>
          </a:p>
        </p:txBody>
      </p:sp>
      <p:sp>
        <p:nvSpPr>
          <p:cNvPr id="5" name="Slide Number Placeholder 4">
            <a:extLst>
              <a:ext uri="{FF2B5EF4-FFF2-40B4-BE49-F238E27FC236}">
                <a16:creationId xmlns:a16="http://schemas.microsoft.com/office/drawing/2014/main" id="{DBDDB96F-7D2A-4856-9284-0E412EA71593}"/>
              </a:ext>
            </a:extLst>
          </p:cNvPr>
          <p:cNvSpPr>
            <a:spLocks noGrp="1"/>
          </p:cNvSpPr>
          <p:nvPr>
            <p:ph type="sldNum" sz="quarter" idx="12"/>
          </p:nvPr>
        </p:nvSpPr>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81785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5C8E-773C-DA66-D711-42C66E6C86C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0926F15-F9D8-D3FE-96FB-03BF3968B396}"/>
              </a:ext>
            </a:extLst>
          </p:cNvPr>
          <p:cNvSpPr>
            <a:spLocks noGrp="1"/>
          </p:cNvSpPr>
          <p:nvPr>
            <p:ph sz="half" idx="1"/>
          </p:nvPr>
        </p:nvSpPr>
        <p:spPr/>
        <p:txBody>
          <a:bodyPr>
            <a:normAutofit fontScale="92500" lnSpcReduction="10000"/>
          </a:bodyPr>
          <a:lstStyle/>
          <a:p>
            <a:r>
              <a:rPr lang="en-US" dirty="0">
                <a:hlinkClick r:id="rId3" action="ppaction://hlinksldjump"/>
              </a:rPr>
              <a:t>Collection Purpose &amp; Data Use</a:t>
            </a:r>
            <a:endParaRPr lang="en-US" dirty="0"/>
          </a:p>
          <a:p>
            <a:r>
              <a:rPr lang="en-US" dirty="0">
                <a:hlinkClick r:id="rId4" action="ppaction://hlinksldjump"/>
              </a:rPr>
              <a:t>Collection Timeline</a:t>
            </a:r>
            <a:endParaRPr lang="en-US" dirty="0"/>
          </a:p>
          <a:p>
            <a:r>
              <a:rPr lang="en-US" dirty="0">
                <a:hlinkClick r:id="rId5" action="ppaction://hlinksldjump"/>
              </a:rPr>
              <a:t>2025 SEY Changes</a:t>
            </a:r>
            <a:endParaRPr lang="en-US" dirty="0"/>
          </a:p>
          <a:p>
            <a:r>
              <a:rPr lang="en-US" dirty="0">
                <a:hlinkClick r:id="rId6" action="ppaction://hlinksldjump"/>
              </a:rPr>
              <a:t>File Layout and Data Sources</a:t>
            </a:r>
            <a:endParaRPr lang="en-US" dirty="0"/>
          </a:p>
          <a:p>
            <a:pPr lvl="1"/>
            <a:r>
              <a:rPr lang="en-US" dirty="0">
                <a:hlinkClick r:id="rId7" action="ppaction://hlinksldjump"/>
              </a:rPr>
              <a:t>What is a Snapshot?</a:t>
            </a:r>
            <a:endParaRPr lang="en-US" dirty="0"/>
          </a:p>
          <a:p>
            <a:pPr lvl="1"/>
            <a:r>
              <a:rPr lang="en-US" dirty="0">
                <a:hlinkClick r:id="rId8" action="ppaction://hlinksldjump"/>
              </a:rPr>
              <a:t>SEY File Layout</a:t>
            </a:r>
            <a:endParaRPr lang="en-US" dirty="0"/>
          </a:p>
          <a:p>
            <a:pPr lvl="1"/>
            <a:r>
              <a:rPr lang="en-US" dirty="0">
                <a:hlinkClick r:id="rId9" action="ppaction://hlinksldjump"/>
              </a:rPr>
              <a:t>Student Interchange Files</a:t>
            </a:r>
            <a:endParaRPr lang="en-US" dirty="0"/>
          </a:p>
          <a:p>
            <a:pPr lvl="1"/>
            <a:r>
              <a:rPr lang="en-US" dirty="0">
                <a:hlinkClick r:id="rId10" action="ppaction://hlinksldjump"/>
              </a:rPr>
              <a:t>Other Data Sources and Internal Flags</a:t>
            </a:r>
            <a:endParaRPr lang="en-US" dirty="0"/>
          </a:p>
          <a:p>
            <a:r>
              <a:rPr lang="en-US" dirty="0">
                <a:hlinkClick r:id="rId11" action="ppaction://hlinksldjump"/>
              </a:rPr>
              <a:t>Data Pipeline Process</a:t>
            </a:r>
            <a:endParaRPr lang="en-US" dirty="0"/>
          </a:p>
          <a:p>
            <a:pPr lvl="1"/>
            <a:r>
              <a:rPr lang="en-US" dirty="0">
                <a:hlinkClick r:id="rId12" action="ppaction://hlinksldjump"/>
              </a:rPr>
              <a:t>Prepare</a:t>
            </a:r>
            <a:endParaRPr lang="en-US" dirty="0"/>
          </a:p>
          <a:p>
            <a:pPr lvl="1"/>
            <a:r>
              <a:rPr lang="en-US" dirty="0">
                <a:hlinkClick r:id="rId13" action="ppaction://hlinksldjump"/>
              </a:rPr>
              <a:t>Collection Steps by Phase</a:t>
            </a:r>
            <a:endParaRPr lang="en-US" dirty="0"/>
          </a:p>
          <a:p>
            <a:pPr lvl="1"/>
            <a:r>
              <a:rPr lang="en-US" dirty="0">
                <a:hlinkClick r:id="rId14" action="ppaction://hlinksldjump"/>
              </a:rPr>
              <a:t>File Upload</a:t>
            </a:r>
            <a:endParaRPr lang="en-US" dirty="0"/>
          </a:p>
          <a:p>
            <a:pPr lvl="1"/>
            <a:r>
              <a:rPr lang="en-US" dirty="0">
                <a:hlinkClick r:id="rId15" action="ppaction://hlinksldjump"/>
              </a:rPr>
              <a:t>Create/Update Snapshot</a:t>
            </a:r>
            <a:endParaRPr lang="en-US" dirty="0"/>
          </a:p>
          <a:p>
            <a:pPr lvl="1"/>
            <a:r>
              <a:rPr lang="en-US" dirty="0">
                <a:hlinkClick r:id="rId16" action="ppaction://hlinksldjump"/>
              </a:rPr>
              <a:t>Business Rules</a:t>
            </a:r>
            <a:endParaRPr lang="en-US" dirty="0"/>
          </a:p>
          <a:p>
            <a:pPr lvl="1"/>
            <a:r>
              <a:rPr lang="en-US" dirty="0">
                <a:hlinkClick r:id="rId17" action="ppaction://hlinksldjump"/>
              </a:rPr>
              <a:t>Status Dashboard &amp; Submitting Snapshot</a:t>
            </a:r>
            <a:endParaRPr lang="en-US" dirty="0"/>
          </a:p>
        </p:txBody>
      </p:sp>
      <p:sp>
        <p:nvSpPr>
          <p:cNvPr id="5" name="Content Placeholder 4">
            <a:extLst>
              <a:ext uri="{FF2B5EF4-FFF2-40B4-BE49-F238E27FC236}">
                <a16:creationId xmlns:a16="http://schemas.microsoft.com/office/drawing/2014/main" id="{89F2FE34-6DE2-663E-E23E-F7412DC9FE5C}"/>
              </a:ext>
            </a:extLst>
          </p:cNvPr>
          <p:cNvSpPr>
            <a:spLocks noGrp="1"/>
          </p:cNvSpPr>
          <p:nvPr>
            <p:ph sz="half" idx="2"/>
          </p:nvPr>
        </p:nvSpPr>
        <p:spPr/>
        <p:txBody>
          <a:bodyPr>
            <a:normAutofit lnSpcReduction="10000"/>
          </a:bodyPr>
          <a:lstStyle/>
          <a:p>
            <a:r>
              <a:rPr lang="en-US" dirty="0">
                <a:hlinkClick r:id="rId18" action="ppaction://hlinksldjump"/>
              </a:rPr>
              <a:t>Reviewing/Validating Data </a:t>
            </a:r>
            <a:br>
              <a:rPr lang="en-US" dirty="0">
                <a:hlinkClick r:id="rId18" action="ppaction://hlinksldjump"/>
              </a:rPr>
            </a:br>
            <a:r>
              <a:rPr lang="en-US" dirty="0">
                <a:hlinkClick r:id="rId18" action="ppaction://hlinksldjump"/>
              </a:rPr>
              <a:t>(CEDAR/COGNOS Reports)</a:t>
            </a:r>
            <a:endParaRPr lang="en-US" dirty="0"/>
          </a:p>
          <a:p>
            <a:r>
              <a:rPr lang="en-US" dirty="0">
                <a:hlinkClick r:id="rId19" action="ppaction://hlinksldjump"/>
              </a:rPr>
              <a:t>Exceptions and Data Change Requests</a:t>
            </a:r>
            <a:endParaRPr lang="en-US" dirty="0"/>
          </a:p>
          <a:p>
            <a:pPr lvl="1"/>
            <a:r>
              <a:rPr lang="en-US" dirty="0">
                <a:hlinkClick r:id="rId20" action="ppaction://hlinksldjump"/>
              </a:rPr>
              <a:t>Regular Phase &amp; Cross LEA</a:t>
            </a:r>
            <a:endParaRPr lang="en-US" dirty="0"/>
          </a:p>
          <a:p>
            <a:pPr lvl="1"/>
            <a:r>
              <a:rPr lang="en-US" dirty="0">
                <a:hlinkClick r:id="rId21" action="ppaction://hlinksldjump"/>
              </a:rPr>
              <a:t>Post-Cross LEA Phase</a:t>
            </a:r>
            <a:endParaRPr lang="en-US" dirty="0"/>
          </a:p>
          <a:p>
            <a:r>
              <a:rPr lang="en-US" dirty="0">
                <a:hlinkClick r:id="rId22" action="ppaction://hlinksldjump"/>
              </a:rPr>
              <a:t>Suggested Monthly Checklists</a:t>
            </a:r>
            <a:endParaRPr lang="en-US" dirty="0"/>
          </a:p>
          <a:p>
            <a:r>
              <a:rPr lang="en-US" dirty="0">
                <a:hlinkClick r:id="rId23" action="ppaction://hlinksldjump"/>
              </a:rPr>
              <a:t>Additional Information</a:t>
            </a:r>
            <a:endParaRPr lang="en-US" dirty="0"/>
          </a:p>
          <a:p>
            <a:pPr lvl="1"/>
            <a:r>
              <a:rPr lang="en-US" dirty="0">
                <a:hlinkClick r:id="rId24" action="ppaction://hlinksldjump"/>
              </a:rPr>
              <a:t>Adequate Documentation of Transfer</a:t>
            </a:r>
            <a:endParaRPr lang="en-US" dirty="0"/>
          </a:p>
          <a:p>
            <a:pPr lvl="1"/>
            <a:r>
              <a:rPr lang="en-US" dirty="0">
                <a:hlinkClick r:id="rId25" action="ppaction://hlinksldjump"/>
              </a:rPr>
              <a:t>Exit Type 00 &amp; One-Day Records</a:t>
            </a:r>
            <a:endParaRPr lang="en-US" dirty="0"/>
          </a:p>
          <a:p>
            <a:pPr lvl="1"/>
            <a:r>
              <a:rPr lang="en-US" dirty="0">
                <a:hlinkClick r:id="rId26" action="ppaction://hlinksldjump"/>
              </a:rPr>
              <a:t>Instances of Mobility</a:t>
            </a:r>
            <a:endParaRPr lang="en-US" dirty="0"/>
          </a:p>
          <a:p>
            <a:pPr lvl="1"/>
            <a:r>
              <a:rPr lang="en-US" dirty="0">
                <a:hlinkClick r:id="rId27" action="ppaction://hlinksldjump"/>
              </a:rPr>
              <a:t>Retention Codes</a:t>
            </a:r>
            <a:endParaRPr lang="en-US" dirty="0"/>
          </a:p>
          <a:p>
            <a:pPr lvl="1"/>
            <a:r>
              <a:rPr lang="en-US" dirty="0">
                <a:hlinkClick r:id="rId28" action="ppaction://hlinksldjump"/>
              </a:rPr>
              <a:t>Handling SASID Merges</a:t>
            </a:r>
            <a:endParaRPr lang="en-US" dirty="0"/>
          </a:p>
          <a:p>
            <a:pPr lvl="1"/>
            <a:r>
              <a:rPr lang="en-US" dirty="0">
                <a:hlinkClick r:id="rId29" action="ppaction://hlinksldjump"/>
              </a:rPr>
              <a:t>Anticipated Year of Graduation (AYG)</a:t>
            </a:r>
            <a:endParaRPr lang="en-US" dirty="0"/>
          </a:p>
          <a:p>
            <a:r>
              <a:rPr lang="en-US" dirty="0">
                <a:hlinkClick r:id="rId30" action="ppaction://hlinksldjump"/>
              </a:rPr>
              <a:t>Contact &amp; Resources</a:t>
            </a:r>
            <a:endParaRPr lang="en-US" dirty="0"/>
          </a:p>
          <a:p>
            <a:pPr lvl="1"/>
            <a:endParaRPr lang="en-US" dirty="0"/>
          </a:p>
        </p:txBody>
      </p:sp>
      <p:sp>
        <p:nvSpPr>
          <p:cNvPr id="4" name="Slide Number Placeholder 3">
            <a:extLst>
              <a:ext uri="{FF2B5EF4-FFF2-40B4-BE49-F238E27FC236}">
                <a16:creationId xmlns:a16="http://schemas.microsoft.com/office/drawing/2014/main" id="{E480749D-7EEB-1B33-2E58-DFC4250960AE}"/>
              </a:ext>
            </a:extLst>
          </p:cNvPr>
          <p:cNvSpPr>
            <a:spLocks noGrp="1"/>
          </p:cNvSpPr>
          <p:nvPr>
            <p:ph type="sldNum" sz="quarter" idx="12"/>
          </p:nvPr>
        </p:nvSpPr>
        <p:spPr/>
        <p:txBody>
          <a:bodyPr/>
          <a:lstStyle/>
          <a:p>
            <a:fld id="{C479D5F6-EDCB-402A-AC08-4943A1820E8F}" type="slidenum">
              <a:rPr lang="en-US" smtClean="0"/>
              <a:pPr/>
              <a:t>2</a:t>
            </a:fld>
            <a:endParaRPr lang="en-US" dirty="0"/>
          </a:p>
        </p:txBody>
      </p:sp>
    </p:spTree>
    <p:extLst>
      <p:ext uri="{BB962C8B-B14F-4D97-AF65-F5344CB8AC3E}">
        <p14:creationId xmlns:p14="http://schemas.microsoft.com/office/powerpoint/2010/main" val="1144905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p:txBody>
          <a:bodyPr/>
          <a:lstStyle/>
          <a:p>
            <a:r>
              <a:rPr lang="en-US" dirty="0"/>
              <a:t>Snapshot (collection): Creation</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p:txBody>
          <a:bodyPr/>
          <a:lstStyle/>
          <a:p>
            <a:pPr marL="0" indent="0">
              <a:buNone/>
            </a:pPr>
            <a:r>
              <a:rPr lang="en-US" dirty="0"/>
              <a:t>When a snapshot is triggered, it pulls needed information from the source (interchange) files into a new file called the snapshot.</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200" y="2678262"/>
            <a:ext cx="5029200" cy="1371600"/>
          </a:xfrm>
          <a:prstGeom prst="round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b="1" dirty="0">
                <a:solidFill>
                  <a:schemeClr val="tx1"/>
                </a:solidFill>
              </a:rPr>
              <a:t>Source File A</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6324602" y="2678262"/>
            <a:ext cx="5029200" cy="1371600"/>
          </a:xfrm>
          <a:prstGeom prst="roundRect">
            <a:avLst/>
          </a:prstGeom>
          <a:noFill/>
          <a:ln w="76200"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b="1" dirty="0">
                <a:solidFill>
                  <a:schemeClr val="tx1"/>
                </a:solidFill>
              </a:rPr>
              <a:t>Source File B</a:t>
            </a:r>
          </a:p>
        </p:txBody>
      </p:sp>
      <p:sp>
        <p:nvSpPr>
          <p:cNvPr id="17" name="Rectangle: Rounded Corners 16">
            <a:extLst>
              <a:ext uri="{FF2B5EF4-FFF2-40B4-BE49-F238E27FC236}">
                <a16:creationId xmlns:a16="http://schemas.microsoft.com/office/drawing/2014/main" id="{17890674-B482-4DB3-A7BE-478146348773}"/>
              </a:ext>
            </a:extLst>
          </p:cNvPr>
          <p:cNvSpPr/>
          <p:nvPr/>
        </p:nvSpPr>
        <p:spPr>
          <a:xfrm>
            <a:off x="838199" y="4502888"/>
            <a:ext cx="10515600" cy="1463708"/>
          </a:xfrm>
          <a:prstGeom prst="roundRect">
            <a:avLst/>
          </a:prstGeom>
          <a:solidFill>
            <a:schemeClr val="accent2">
              <a:lumMod val="20000"/>
              <a:lumOff val="80000"/>
            </a:schemeClr>
          </a:solid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350" b="1" dirty="0">
                <a:solidFill>
                  <a:schemeClr val="tx1"/>
                </a:solidFill>
              </a:rPr>
              <a:t>Snapshot</a:t>
            </a:r>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1"/>
              </a:ext>
            </a:extLst>
          </p:cNvPr>
          <p:cNvSpPr/>
          <p:nvPr/>
        </p:nvSpPr>
        <p:spPr>
          <a:xfrm>
            <a:off x="1357187" y="2856597"/>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1</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1"/>
              </a:ext>
            </a:extLst>
          </p:cNvPr>
          <p:cNvSpPr/>
          <p:nvPr/>
        </p:nvSpPr>
        <p:spPr>
          <a:xfrm>
            <a:off x="1654041" y="3499958"/>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2</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1"/>
              </a:ext>
            </a:extLst>
          </p:cNvPr>
          <p:cNvSpPr/>
          <p:nvPr/>
        </p:nvSpPr>
        <p:spPr>
          <a:xfrm>
            <a:off x="2961615" y="342900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1"/>
              </a:ext>
            </a:extLst>
          </p:cNvPr>
          <p:cNvSpPr/>
          <p:nvPr/>
        </p:nvSpPr>
        <p:spPr>
          <a:xfrm>
            <a:off x="4622395" y="2891912"/>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4</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1"/>
              </a:ext>
            </a:extLst>
          </p:cNvPr>
          <p:cNvSpPr/>
          <p:nvPr/>
        </p:nvSpPr>
        <p:spPr>
          <a:xfrm>
            <a:off x="4381443" y="3519446"/>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5</a:t>
            </a:r>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1"/>
              </a:ext>
            </a:extLst>
          </p:cNvPr>
          <p:cNvSpPr/>
          <p:nvPr/>
        </p:nvSpPr>
        <p:spPr>
          <a:xfrm>
            <a:off x="7030054" y="2992946"/>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1</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1"/>
              </a:ext>
            </a:extLst>
          </p:cNvPr>
          <p:cNvSpPr/>
          <p:nvPr/>
        </p:nvSpPr>
        <p:spPr>
          <a:xfrm>
            <a:off x="7929708" y="3499958"/>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2</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1"/>
              </a:ext>
            </a:extLst>
          </p:cNvPr>
          <p:cNvSpPr/>
          <p:nvPr/>
        </p:nvSpPr>
        <p:spPr>
          <a:xfrm>
            <a:off x="9052004" y="3519446"/>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3</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1"/>
              </a:ext>
            </a:extLst>
          </p:cNvPr>
          <p:cNvSpPr/>
          <p:nvPr/>
        </p:nvSpPr>
        <p:spPr>
          <a:xfrm>
            <a:off x="10011467" y="3015116"/>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4</a:t>
            </a:r>
          </a:p>
        </p:txBody>
      </p:sp>
      <p:sp>
        <p:nvSpPr>
          <p:cNvPr id="5" name="Slide Number Placeholder 4">
            <a:extLst>
              <a:ext uri="{FF2B5EF4-FFF2-40B4-BE49-F238E27FC236}">
                <a16:creationId xmlns:a16="http://schemas.microsoft.com/office/drawing/2014/main" id="{AB15FC3B-06C6-4F83-A748-6B4E5CCBDDBC}"/>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19240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032 0.34444 " pathEditMode="relative" rAng="0" ptsTypes="AA">
                                      <p:cBhvr>
                                        <p:cTn id="6" dur="500" fill="hold"/>
                                        <p:tgtEl>
                                          <p:spTgt spid="11"/>
                                        </p:tgtEl>
                                        <p:attrNameLst>
                                          <p:attrName>ppt_x</p:attrName>
                                          <p:attrName>ppt_y</p:attrName>
                                        </p:attrNameLst>
                                      </p:cBhvr>
                                      <p:rCtr x="-1016" y="17222"/>
                                    </p:animMotion>
                                  </p:childTnLst>
                                </p:cTn>
                              </p:par>
                            </p:childTnLst>
                          </p:cTn>
                        </p:par>
                        <p:par>
                          <p:cTn id="7" fill="hold">
                            <p:stCondLst>
                              <p:cond delay="500"/>
                            </p:stCondLst>
                            <p:childTnLst>
                              <p:par>
                                <p:cTn id="8" presetID="42" presetClass="path" presetSubtype="0" accel="50000" decel="50000" fill="hold" grpId="0" nodeType="afterEffect">
                                  <p:stCondLst>
                                    <p:cond delay="0"/>
                                  </p:stCondLst>
                                  <p:childTnLst>
                                    <p:animMotion origin="layout" path="M -1.45833E-6 4.81481E-6 L -0.39114 0.32453 " pathEditMode="relative" rAng="0" ptsTypes="AA">
                                      <p:cBhvr>
                                        <p:cTn id="9" dur="500" fill="hold"/>
                                        <p:tgtEl>
                                          <p:spTgt spid="6"/>
                                        </p:tgtEl>
                                        <p:attrNameLst>
                                          <p:attrName>ppt_x</p:attrName>
                                          <p:attrName>ppt_y</p:attrName>
                                        </p:attrNameLst>
                                      </p:cBhvr>
                                      <p:rCtr x="-19557" y="16227"/>
                                    </p:animMotion>
                                  </p:childTnLst>
                                </p:cTn>
                              </p:par>
                            </p:childTnLst>
                          </p:cTn>
                        </p:par>
                        <p:par>
                          <p:cTn id="10" fill="hold">
                            <p:stCondLst>
                              <p:cond delay="1000"/>
                            </p:stCondLst>
                            <p:childTnLst>
                              <p:par>
                                <p:cTn id="11" presetID="42" presetClass="path" presetSubtype="0" accel="50000" decel="50000" fill="hold" grpId="0" nodeType="afterEffect">
                                  <p:stCondLst>
                                    <p:cond delay="0"/>
                                  </p:stCondLst>
                                  <p:childTnLst>
                                    <p:animMotion origin="layout" path="M 2.29167E-6 -2.59259E-6 L 0.03685 0.26366 " pathEditMode="relative" rAng="0" ptsTypes="AA">
                                      <p:cBhvr>
                                        <p:cTn id="12" dur="500" fill="hold"/>
                                        <p:tgtEl>
                                          <p:spTgt spid="12"/>
                                        </p:tgtEl>
                                        <p:attrNameLst>
                                          <p:attrName>ppt_x</p:attrName>
                                          <p:attrName>ppt_y</p:attrName>
                                        </p:attrNameLst>
                                      </p:cBhvr>
                                      <p:rCtr x="1836" y="13171"/>
                                    </p:animMotion>
                                  </p:childTnLst>
                                </p:cTn>
                              </p:par>
                            </p:childTnLst>
                          </p:cTn>
                        </p:par>
                        <p:par>
                          <p:cTn id="13" fill="hold">
                            <p:stCondLst>
                              <p:cond delay="1500"/>
                            </p:stCondLst>
                            <p:childTnLst>
                              <p:par>
                                <p:cTn id="14" presetID="42" presetClass="path" presetSubtype="0" accel="50000" decel="50000" fill="hold" grpId="0" nodeType="afterEffect">
                                  <p:stCondLst>
                                    <p:cond delay="0"/>
                                  </p:stCondLst>
                                  <p:childTnLst>
                                    <p:animMotion origin="layout" path="M 4.375E-6 -1.85185E-6 L -0.00274 0.33912 " pathEditMode="relative" rAng="0" ptsTypes="AA">
                                      <p:cBhvr>
                                        <p:cTn id="15" dur="500" fill="hold"/>
                                        <p:tgtEl>
                                          <p:spTgt spid="13"/>
                                        </p:tgtEl>
                                        <p:attrNameLst>
                                          <p:attrName>ppt_x</p:attrName>
                                          <p:attrName>ppt_y</p:attrName>
                                        </p:attrNameLst>
                                      </p:cBhvr>
                                      <p:rCtr x="-143" y="16944"/>
                                    </p:animMotion>
                                  </p:childTnLst>
                                </p:cTn>
                              </p:par>
                            </p:childTnLst>
                          </p:cTn>
                        </p:par>
                        <p:par>
                          <p:cTn id="16" fill="hold">
                            <p:stCondLst>
                              <p:cond delay="2000"/>
                            </p:stCondLst>
                            <p:childTnLst>
                              <p:par>
                                <p:cTn id="17" presetID="42" presetClass="path" presetSubtype="0" accel="50000" decel="50000" fill="hold" grpId="0" nodeType="afterEffect">
                                  <p:stCondLst>
                                    <p:cond delay="0"/>
                                  </p:stCondLst>
                                  <p:childTnLst>
                                    <p:animMotion origin="layout" path="M 4.16667E-7 7.40741E-7 L -0.18151 0.25046 " pathEditMode="relative" rAng="0" ptsTypes="AA">
                                      <p:cBhvr>
                                        <p:cTn id="18" dur="500" fill="hold"/>
                                        <p:tgtEl>
                                          <p:spTgt spid="10"/>
                                        </p:tgtEl>
                                        <p:attrNameLst>
                                          <p:attrName>ppt_x</p:attrName>
                                          <p:attrName>ppt_y</p:attrName>
                                        </p:attrNameLst>
                                      </p:cBhvr>
                                      <p:rCtr x="-9076" y="12523"/>
                                    </p:animMotion>
                                  </p:childTnLst>
                                </p:cTn>
                              </p:par>
                            </p:childTnLst>
                          </p:cTn>
                        </p:par>
                        <p:par>
                          <p:cTn id="19" fill="hold">
                            <p:stCondLst>
                              <p:cond delay="2500"/>
                            </p:stCondLst>
                            <p:childTnLst>
                              <p:par>
                                <p:cTn id="20" presetID="42" presetClass="path" presetSubtype="0" accel="50000" decel="50000" fill="hold" grpId="0" nodeType="afterEffect">
                                  <p:stCondLst>
                                    <p:cond delay="0"/>
                                  </p:stCondLst>
                                  <p:childTnLst>
                                    <p:animMotion origin="layout" path="M -2.70833E-6 4.07407E-6 L -0.25156 0.32268 " pathEditMode="relative" rAng="0" ptsTypes="AA">
                                      <p:cBhvr>
                                        <p:cTn id="21" dur="500" fill="hold"/>
                                        <p:tgtEl>
                                          <p:spTgt spid="7"/>
                                        </p:tgtEl>
                                        <p:attrNameLst>
                                          <p:attrName>ppt_x</p:attrName>
                                          <p:attrName>ppt_y</p:attrName>
                                        </p:attrNameLst>
                                      </p:cBhvr>
                                      <p:rCtr x="-12578" y="16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6" grpId="0" animBg="1"/>
      <p:bldP spid="10"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p:txBody>
          <a:bodyPr/>
          <a:lstStyle/>
          <a:p>
            <a:r>
              <a:rPr lang="en-US" dirty="0"/>
              <a:t>Snapshot (collection): Internal Flags</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p:txBody>
          <a:bodyPr/>
          <a:lstStyle/>
          <a:p>
            <a:r>
              <a:rPr lang="en-US" dirty="0"/>
              <a:t>Snapshots typically won’t use every data element on a source file. </a:t>
            </a:r>
          </a:p>
          <a:p>
            <a:r>
              <a:rPr lang="en-US" dirty="0"/>
              <a:t>Snapshots often pull in information called “internal flags.” These are calculated pieces of data from information provided on the interchange files or from other internal data in data pipeline. </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199" y="3119886"/>
            <a:ext cx="3200400" cy="1170470"/>
          </a:xfrm>
          <a:prstGeom prst="round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A</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4212771" y="3116699"/>
            <a:ext cx="3200400" cy="1240115"/>
          </a:xfrm>
          <a:prstGeom prst="roundRect">
            <a:avLst/>
          </a:prstGeom>
          <a:noFill/>
          <a:ln w="76200"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B</a:t>
            </a:r>
          </a:p>
        </p:txBody>
      </p:sp>
      <p:sp>
        <p:nvSpPr>
          <p:cNvPr id="27" name="Rectangle: Rounded Corners 26">
            <a:extLst>
              <a:ext uri="{FF2B5EF4-FFF2-40B4-BE49-F238E27FC236}">
                <a16:creationId xmlns:a16="http://schemas.microsoft.com/office/drawing/2014/main" id="{746A09B2-FD82-4C22-9894-F2BBEAC8000C}"/>
              </a:ext>
            </a:extLst>
          </p:cNvPr>
          <p:cNvSpPr/>
          <p:nvPr/>
        </p:nvSpPr>
        <p:spPr>
          <a:xfrm>
            <a:off x="7679441" y="3103834"/>
            <a:ext cx="3674358" cy="1240115"/>
          </a:xfrm>
          <a:prstGeom prst="roundRect">
            <a:avLst/>
          </a:prstGeom>
          <a:noFill/>
          <a:ln w="76200" cap="flat" cmpd="sng" algn="ctr">
            <a:solidFill>
              <a:srgbClr val="6D2B5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Internal Flags</a:t>
            </a:r>
          </a:p>
        </p:txBody>
      </p:sp>
      <p:sp>
        <p:nvSpPr>
          <p:cNvPr id="19" name="Rectangle: Rounded Corners 18">
            <a:extLst>
              <a:ext uri="{FF2B5EF4-FFF2-40B4-BE49-F238E27FC236}">
                <a16:creationId xmlns:a16="http://schemas.microsoft.com/office/drawing/2014/main" id="{D5805DBE-73E2-5FC0-397C-F83BDCEAF517}"/>
              </a:ext>
            </a:extLst>
          </p:cNvPr>
          <p:cNvSpPr/>
          <p:nvPr/>
        </p:nvSpPr>
        <p:spPr>
          <a:xfrm>
            <a:off x="838199" y="4502888"/>
            <a:ext cx="10515600" cy="1463708"/>
          </a:xfrm>
          <a:prstGeom prst="roundRect">
            <a:avLst/>
          </a:prstGeom>
          <a:solidFill>
            <a:schemeClr val="accent2">
              <a:lumMod val="20000"/>
              <a:lumOff val="80000"/>
            </a:schemeClr>
          </a:solid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100" b="1" dirty="0">
                <a:solidFill>
                  <a:schemeClr val="tx1"/>
                </a:solidFill>
              </a:rPr>
              <a:t>Snapshot</a:t>
            </a:r>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1"/>
              </a:ext>
            </a:extLst>
          </p:cNvPr>
          <p:cNvSpPr/>
          <p:nvPr/>
        </p:nvSpPr>
        <p:spPr>
          <a:xfrm>
            <a:off x="2278306" y="5252900"/>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1</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1"/>
              </a:ext>
            </a:extLst>
          </p:cNvPr>
          <p:cNvSpPr/>
          <p:nvPr/>
        </p:nvSpPr>
        <p:spPr>
          <a:xfrm>
            <a:off x="6939242" y="5244794"/>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4</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1"/>
              </a:ext>
            </a:extLst>
          </p:cNvPr>
          <p:cNvSpPr/>
          <p:nvPr/>
        </p:nvSpPr>
        <p:spPr>
          <a:xfrm>
            <a:off x="5392946" y="3702067"/>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3</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1"/>
              </a:ext>
            </a:extLst>
          </p:cNvPr>
          <p:cNvSpPr/>
          <p:nvPr/>
        </p:nvSpPr>
        <p:spPr>
          <a:xfrm>
            <a:off x="5790762" y="5252900"/>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2</a:t>
            </a:r>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1"/>
              </a:ext>
            </a:extLst>
          </p:cNvPr>
          <p:cNvSpPr/>
          <p:nvPr/>
        </p:nvSpPr>
        <p:spPr>
          <a:xfrm>
            <a:off x="1138130" y="524238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1</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1"/>
              </a:ext>
            </a:extLst>
          </p:cNvPr>
          <p:cNvSpPr/>
          <p:nvPr/>
        </p:nvSpPr>
        <p:spPr>
          <a:xfrm>
            <a:off x="3445469" y="525290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1"/>
              </a:ext>
            </a:extLst>
          </p:cNvPr>
          <p:cNvSpPr/>
          <p:nvPr/>
        </p:nvSpPr>
        <p:spPr>
          <a:xfrm>
            <a:off x="4604443" y="5258764"/>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4</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1"/>
              </a:ext>
            </a:extLst>
          </p:cNvPr>
          <p:cNvSpPr/>
          <p:nvPr/>
        </p:nvSpPr>
        <p:spPr>
          <a:xfrm>
            <a:off x="1339484" y="3640938"/>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2</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1"/>
              </a:ext>
            </a:extLst>
          </p:cNvPr>
          <p:cNvSpPr/>
          <p:nvPr/>
        </p:nvSpPr>
        <p:spPr>
          <a:xfrm>
            <a:off x="2782553" y="3699250"/>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5</a:t>
            </a:r>
          </a:p>
        </p:txBody>
      </p:sp>
      <p:sp>
        <p:nvSpPr>
          <p:cNvPr id="28" name="Rectangle: Rounded Corners 27">
            <a:extLst>
              <a:ext uri="{FF2B5EF4-FFF2-40B4-BE49-F238E27FC236}">
                <a16:creationId xmlns:a16="http://schemas.microsoft.com/office/drawing/2014/main" id="{33CD47F1-2C87-454E-AABF-64E91ACF5123}"/>
              </a:ext>
              <a:ext uri="{C183D7F6-B498-43B3-948B-1728B52AA6E4}">
                <adec:decorative xmlns:adec="http://schemas.microsoft.com/office/drawing/2017/decorative" val="1"/>
              </a:ext>
            </a:extLst>
          </p:cNvPr>
          <p:cNvSpPr/>
          <p:nvPr/>
        </p:nvSpPr>
        <p:spPr>
          <a:xfrm>
            <a:off x="8034004" y="3758843"/>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1</a:t>
            </a:r>
          </a:p>
        </p:txBody>
      </p:sp>
      <p:sp>
        <p:nvSpPr>
          <p:cNvPr id="29" name="Rectangle: Rounded Corners 28">
            <a:extLst>
              <a:ext uri="{FF2B5EF4-FFF2-40B4-BE49-F238E27FC236}">
                <a16:creationId xmlns:a16="http://schemas.microsoft.com/office/drawing/2014/main" id="{2CCBA643-346B-4380-AAA9-B9D7628B54F9}"/>
              </a:ext>
              <a:ext uri="{C183D7F6-B498-43B3-948B-1728B52AA6E4}">
                <adec:decorative xmlns:adec="http://schemas.microsoft.com/office/drawing/2017/decorative" val="1"/>
              </a:ext>
            </a:extLst>
          </p:cNvPr>
          <p:cNvSpPr/>
          <p:nvPr/>
        </p:nvSpPr>
        <p:spPr>
          <a:xfrm>
            <a:off x="9181987" y="3753512"/>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2</a:t>
            </a:r>
          </a:p>
        </p:txBody>
      </p:sp>
      <p:sp>
        <p:nvSpPr>
          <p:cNvPr id="34" name="Rectangle: Rounded Corners 33">
            <a:extLst>
              <a:ext uri="{FF2B5EF4-FFF2-40B4-BE49-F238E27FC236}">
                <a16:creationId xmlns:a16="http://schemas.microsoft.com/office/drawing/2014/main" id="{48FE2DFB-7789-A79D-1007-03485B03EAE3}"/>
              </a:ext>
              <a:ext uri="{C183D7F6-B498-43B3-948B-1728B52AA6E4}">
                <adec:decorative xmlns:adec="http://schemas.microsoft.com/office/drawing/2017/decorative" val="1"/>
              </a:ext>
            </a:extLst>
          </p:cNvPr>
          <p:cNvSpPr/>
          <p:nvPr/>
        </p:nvSpPr>
        <p:spPr>
          <a:xfrm>
            <a:off x="10291134" y="3775796"/>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3</a:t>
            </a:r>
          </a:p>
        </p:txBody>
      </p:sp>
      <p:sp>
        <p:nvSpPr>
          <p:cNvPr id="5" name="Slide Number Placeholder 4">
            <a:extLst>
              <a:ext uri="{FF2B5EF4-FFF2-40B4-BE49-F238E27FC236}">
                <a16:creationId xmlns:a16="http://schemas.microsoft.com/office/drawing/2014/main" id="{A189570E-80CF-400D-822E-33DE3633575B}"/>
              </a:ext>
            </a:extLst>
          </p:cNvPr>
          <p:cNvSpPr>
            <a:spLocks noGrp="1"/>
          </p:cNvSpPr>
          <p:nvPr>
            <p:ph type="sldNum" sz="quarter" idx="12"/>
          </p:nvPr>
        </p:nvSpPr>
        <p:spPr/>
        <p:txBody>
          <a:bodyPr/>
          <a:lstStyle/>
          <a:p>
            <a:fld id="{C479D5F6-EDCB-402A-AC08-4943A1820E8F}" type="slidenum">
              <a:rPr lang="en-US" smtClean="0"/>
              <a:pPr/>
              <a:t>21</a:t>
            </a:fld>
            <a:endParaRPr lang="en-US" dirty="0"/>
          </a:p>
        </p:txBody>
      </p:sp>
    </p:spTree>
    <p:extLst>
      <p:ext uri="{BB962C8B-B14F-4D97-AF65-F5344CB8AC3E}">
        <p14:creationId xmlns:p14="http://schemas.microsoft.com/office/powerpoint/2010/main" val="394735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7.40741E-7 L 0.00209 0.22153 " pathEditMode="relative" rAng="0" ptsTypes="AA">
                                      <p:cBhvr>
                                        <p:cTn id="6" dur="500" fill="hold"/>
                                        <p:tgtEl>
                                          <p:spTgt spid="28"/>
                                        </p:tgtEl>
                                        <p:attrNameLst>
                                          <p:attrName>ppt_x</p:attrName>
                                          <p:attrName>ppt_y</p:attrName>
                                        </p:attrNameLst>
                                      </p:cBhvr>
                                      <p:rCtr x="104" y="11065"/>
                                    </p:animMotion>
                                  </p:childTnLst>
                                </p:cTn>
                              </p:par>
                            </p:childTnLst>
                          </p:cTn>
                        </p:par>
                        <p:par>
                          <p:cTn id="7" fill="hold">
                            <p:stCondLst>
                              <p:cond delay="500"/>
                            </p:stCondLst>
                            <p:childTnLst>
                              <p:par>
                                <p:cTn id="8" presetID="42" presetClass="path" presetSubtype="0" accel="50000" decel="50000" fill="hold" grpId="0" nodeType="afterEffect">
                                  <p:stCondLst>
                                    <p:cond delay="0"/>
                                  </p:stCondLst>
                                  <p:childTnLst>
                                    <p:animMotion origin="layout" path="M -3.95833E-6 -4.81481E-6 L -0.00065 0.22246 " pathEditMode="relative" rAng="0" ptsTypes="AA">
                                      <p:cBhvr>
                                        <p:cTn id="9" dur="500" fill="hold"/>
                                        <p:tgtEl>
                                          <p:spTgt spid="29"/>
                                        </p:tgtEl>
                                        <p:attrNameLst>
                                          <p:attrName>ppt_x</p:attrName>
                                          <p:attrName>ppt_y</p:attrName>
                                        </p:attrNameLst>
                                      </p:cBhvr>
                                      <p:rCtr x="-39" y="11111"/>
                                    </p:animMotion>
                                  </p:childTnLst>
                                </p:cTn>
                              </p:par>
                            </p:childTnLst>
                          </p:cTn>
                        </p:par>
                        <p:par>
                          <p:cTn id="10" fill="hold">
                            <p:stCondLst>
                              <p:cond delay="1000"/>
                            </p:stCondLst>
                            <p:childTnLst>
                              <p:par>
                                <p:cTn id="11" presetID="42" presetClass="path" presetSubtype="0" accel="50000" decel="50000" fill="hold" grpId="0" nodeType="afterEffect">
                                  <p:stCondLst>
                                    <p:cond delay="0"/>
                                  </p:stCondLst>
                                  <p:childTnLst>
                                    <p:animMotion origin="layout" path="M 4.16667E-7 4.44444E-6 L -0.00599 0.21921 " pathEditMode="relative" rAng="0" ptsTypes="AA">
                                      <p:cBhvr>
                                        <p:cTn id="12" dur="500" fill="hold"/>
                                        <p:tgtEl>
                                          <p:spTgt spid="34"/>
                                        </p:tgtEl>
                                        <p:attrNameLst>
                                          <p:attrName>ppt_x</p:attrName>
                                          <p:attrName>ppt_y</p:attrName>
                                        </p:attrNameLst>
                                      </p:cBhvr>
                                      <p:rCtr x="-299" y="10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6E797E-6AD0-1EF9-05BE-BEBE2736920F}"/>
              </a:ext>
            </a:extLst>
          </p:cNvPr>
          <p:cNvSpPr>
            <a:spLocks noGrp="1"/>
          </p:cNvSpPr>
          <p:nvPr>
            <p:ph type="ctrTitle"/>
          </p:nvPr>
        </p:nvSpPr>
        <p:spPr/>
        <p:txBody>
          <a:bodyPr/>
          <a:lstStyle/>
          <a:p>
            <a:r>
              <a:rPr lang="en-US" dirty="0"/>
              <a:t>SEY File Layout</a:t>
            </a:r>
          </a:p>
        </p:txBody>
      </p:sp>
      <p:sp>
        <p:nvSpPr>
          <p:cNvPr id="4" name="Slide Number Placeholder 3">
            <a:extLst>
              <a:ext uri="{FF2B5EF4-FFF2-40B4-BE49-F238E27FC236}">
                <a16:creationId xmlns:a16="http://schemas.microsoft.com/office/drawing/2014/main" id="{FFE2B4B7-FEED-71EC-093D-56D29F83E2FF}"/>
              </a:ext>
            </a:extLst>
          </p:cNvPr>
          <p:cNvSpPr>
            <a:spLocks noGrp="1"/>
          </p:cNvSpPr>
          <p:nvPr>
            <p:ph type="sldNum" sz="quarter" idx="12"/>
          </p:nvPr>
        </p:nvSpPr>
        <p:spPr/>
        <p:txBody>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1343034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2CE437-FC80-914E-D62A-ABD40C9AC0FD}"/>
              </a:ext>
            </a:extLst>
          </p:cNvPr>
          <p:cNvSpPr>
            <a:spLocks noGrp="1"/>
          </p:cNvSpPr>
          <p:nvPr>
            <p:ph type="title"/>
          </p:nvPr>
        </p:nvSpPr>
        <p:spPr/>
        <p:txBody>
          <a:bodyPr/>
          <a:lstStyle/>
          <a:p>
            <a:r>
              <a:rPr lang="en-US" dirty="0"/>
              <a:t>File Layout Example</a:t>
            </a:r>
          </a:p>
        </p:txBody>
      </p:sp>
      <p:sp>
        <p:nvSpPr>
          <p:cNvPr id="3" name="Slide Number Placeholder 2">
            <a:extLst>
              <a:ext uri="{FF2B5EF4-FFF2-40B4-BE49-F238E27FC236}">
                <a16:creationId xmlns:a16="http://schemas.microsoft.com/office/drawing/2014/main" id="{E0020DD6-C168-0C2F-7E20-4A803CB99B11}"/>
              </a:ext>
            </a:extLst>
          </p:cNvPr>
          <p:cNvSpPr>
            <a:spLocks noGrp="1"/>
          </p:cNvSpPr>
          <p:nvPr>
            <p:ph type="sldNum" sz="quarter" idx="12"/>
          </p:nvPr>
        </p:nvSpPr>
        <p:spPr/>
        <p:txBody>
          <a:bodyPr/>
          <a:lstStyle/>
          <a:p>
            <a:fld id="{C479D5F6-EDCB-402A-AC08-4943A1820E8F}" type="slidenum">
              <a:rPr lang="en-US" smtClean="0"/>
              <a:pPr/>
              <a:t>23</a:t>
            </a:fld>
            <a:endParaRPr lang="en-US" dirty="0"/>
          </a:p>
        </p:txBody>
      </p:sp>
      <p:sp>
        <p:nvSpPr>
          <p:cNvPr id="17" name="Content Placeholder 16">
            <a:extLst>
              <a:ext uri="{FF2B5EF4-FFF2-40B4-BE49-F238E27FC236}">
                <a16:creationId xmlns:a16="http://schemas.microsoft.com/office/drawing/2014/main" id="{AF6FEF13-A101-512F-9A7B-05CD136EE3EE}"/>
              </a:ext>
            </a:extLst>
          </p:cNvPr>
          <p:cNvSpPr>
            <a:spLocks noGrp="1"/>
          </p:cNvSpPr>
          <p:nvPr>
            <p:ph sz="quarter" idx="17"/>
          </p:nvPr>
        </p:nvSpPr>
        <p:spPr>
          <a:xfrm>
            <a:off x="272959" y="3430943"/>
            <a:ext cx="5715000" cy="1043711"/>
          </a:xfrm>
        </p:spPr>
        <p:txBody>
          <a:bodyPr>
            <a:normAutofit fontScale="77500" lnSpcReduction="20000"/>
          </a:bodyPr>
          <a:lstStyle/>
          <a:p>
            <a:pPr marL="0" indent="0">
              <a:buNone/>
            </a:pPr>
            <a:r>
              <a:rPr lang="en-US" sz="2400" b="1" dirty="0"/>
              <a:t>Interchange File Layout</a:t>
            </a:r>
          </a:p>
          <a:p>
            <a:r>
              <a:rPr lang="en-US" dirty="0"/>
              <a:t>Provides a list of each data field included on an interchange (source) file with detailed descriptions and codes.</a:t>
            </a:r>
          </a:p>
          <a:p>
            <a:endParaRPr lang="en-US" dirty="0"/>
          </a:p>
        </p:txBody>
      </p:sp>
      <p:sp>
        <p:nvSpPr>
          <p:cNvPr id="19" name="Content Placeholder 18">
            <a:extLst>
              <a:ext uri="{FF2B5EF4-FFF2-40B4-BE49-F238E27FC236}">
                <a16:creationId xmlns:a16="http://schemas.microsoft.com/office/drawing/2014/main" id="{B0597D9D-A5B2-51F2-894A-40A0082D2214}"/>
              </a:ext>
            </a:extLst>
          </p:cNvPr>
          <p:cNvSpPr>
            <a:spLocks noGrp="1"/>
          </p:cNvSpPr>
          <p:nvPr>
            <p:ph sz="quarter" idx="16"/>
          </p:nvPr>
        </p:nvSpPr>
        <p:spPr>
          <a:xfrm>
            <a:off x="272959" y="322799"/>
            <a:ext cx="5715000" cy="3106201"/>
          </a:xfrm>
        </p:spPr>
        <p:txBody>
          <a:bodyPr>
            <a:normAutofit fontScale="85000" lnSpcReduction="20000"/>
          </a:bodyPr>
          <a:lstStyle/>
          <a:p>
            <a:pPr marL="0" indent="0">
              <a:buNone/>
            </a:pPr>
            <a:r>
              <a:rPr lang="en-US" sz="2400" b="1" dirty="0"/>
              <a:t>Snapshot File Layout</a:t>
            </a:r>
          </a:p>
          <a:p>
            <a:r>
              <a:rPr lang="en-US" b="1" dirty="0">
                <a:solidFill>
                  <a:schemeClr val="tx2"/>
                </a:solidFill>
              </a:rPr>
              <a:t>Dependencies: </a:t>
            </a:r>
            <a:r>
              <a:rPr lang="en-US" dirty="0"/>
              <a:t>List of source interchange files needed for the snapshot</a:t>
            </a:r>
          </a:p>
          <a:p>
            <a:r>
              <a:rPr lang="en-US" b="1" dirty="0">
                <a:solidFill>
                  <a:schemeClr val="tx2"/>
                </a:solidFill>
              </a:rPr>
              <a:t>Criteria: </a:t>
            </a:r>
            <a:r>
              <a:rPr lang="en-US" dirty="0"/>
              <a:t>Rules regarding the types of records pulled from a source file into a snapshot </a:t>
            </a:r>
          </a:p>
          <a:p>
            <a:r>
              <a:rPr lang="en-US" b="1" dirty="0">
                <a:solidFill>
                  <a:schemeClr val="tx2"/>
                </a:solidFill>
              </a:rPr>
              <a:t>Data Fields: </a:t>
            </a:r>
            <a:r>
              <a:rPr lang="en-US" dirty="0"/>
              <a:t>Includes a list of specific source files for each data field or indicates the field is an internal flag.</a:t>
            </a:r>
          </a:p>
          <a:p>
            <a:r>
              <a:rPr lang="en-US" b="1" dirty="0">
                <a:solidFill>
                  <a:schemeClr val="tx2"/>
                </a:solidFill>
              </a:rPr>
              <a:t>Internal Flag Definitions: </a:t>
            </a:r>
            <a:r>
              <a:rPr lang="en-US" dirty="0"/>
              <a:t>Provides detailed descriptions of each internal flag data field and codes.</a:t>
            </a:r>
          </a:p>
          <a:p>
            <a:endParaRPr lang="en-US" dirty="0"/>
          </a:p>
        </p:txBody>
      </p:sp>
      <p:pic>
        <p:nvPicPr>
          <p:cNvPr id="22" name="Content Placeholder 21" descr="Example 2024-2025 SEY file layout highlighting source file column of the data field list">
            <a:extLst>
              <a:ext uri="{FF2B5EF4-FFF2-40B4-BE49-F238E27FC236}">
                <a16:creationId xmlns:a16="http://schemas.microsoft.com/office/drawing/2014/main" id="{C8EA0D3F-07C3-7C83-AC00-04F4C5B8FCC8}"/>
              </a:ext>
            </a:extLst>
          </p:cNvPr>
          <p:cNvPicPr>
            <a:picLocks noGrp="1" noChangeAspect="1"/>
          </p:cNvPicPr>
          <p:nvPr>
            <p:ph sz="quarter" idx="15"/>
          </p:nvPr>
        </p:nvPicPr>
        <p:blipFill>
          <a:blip r:embed="rId2"/>
          <a:stretch>
            <a:fillRect/>
          </a:stretch>
        </p:blipFill>
        <p:spPr>
          <a:xfrm>
            <a:off x="6203950" y="650520"/>
            <a:ext cx="5715000" cy="4736223"/>
          </a:xfrm>
          <a:prstGeom prst="rect">
            <a:avLst/>
          </a:prstGeom>
        </p:spPr>
      </p:pic>
      <p:pic>
        <p:nvPicPr>
          <p:cNvPr id="24" name="Picture 23">
            <a:extLst>
              <a:ext uri="{FF2B5EF4-FFF2-40B4-BE49-F238E27FC236}">
                <a16:creationId xmlns:a16="http://schemas.microsoft.com/office/drawing/2014/main" id="{1D275BEE-088B-53B8-E51E-4A6D24AC32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0664" y="4474654"/>
            <a:ext cx="3988752" cy="1374764"/>
          </a:xfrm>
          <a:prstGeom prst="rect">
            <a:avLst/>
          </a:prstGeom>
        </p:spPr>
      </p:pic>
    </p:spTree>
    <p:extLst>
      <p:ext uri="{BB962C8B-B14F-4D97-AF65-F5344CB8AC3E}">
        <p14:creationId xmlns:p14="http://schemas.microsoft.com/office/powerpoint/2010/main" val="2653237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5F77-7568-4EBD-A09F-3971C0593188}"/>
              </a:ext>
            </a:extLst>
          </p:cNvPr>
          <p:cNvSpPr>
            <a:spLocks noGrp="1"/>
          </p:cNvSpPr>
          <p:nvPr>
            <p:ph type="title"/>
          </p:nvPr>
        </p:nvSpPr>
        <p:spPr/>
        <p:txBody>
          <a:bodyPr/>
          <a:lstStyle/>
          <a:p>
            <a:r>
              <a:rPr lang="en-US" dirty="0"/>
              <a:t>SEY Snapshot Dependencies</a:t>
            </a:r>
          </a:p>
        </p:txBody>
      </p:sp>
      <p:sp>
        <p:nvSpPr>
          <p:cNvPr id="6" name="Freeform: Shape 5" descr="Student has been assigned a SASID and updated in the RITS system.&#10;Student has a record in the student interchange for:&#10;- Student demographics&#10;- Student School Association&#10;- Graduation Guidelines (only required for graduating students)&#10;- Adjustment File (only required if adjusting prior year data&#10;Student has a record in the Title 1 interchange if the student has received targeted assisted services/funding as of Oct. 1. &#10;Student has a record in the IEP interchange if the student is a special education student.">
            <a:extLst>
              <a:ext uri="{FF2B5EF4-FFF2-40B4-BE49-F238E27FC236}">
                <a16:creationId xmlns:a16="http://schemas.microsoft.com/office/drawing/2014/main" id="{F6DC3FFC-402A-E358-F4EF-3221C21D026C}"/>
              </a:ext>
            </a:extLst>
          </p:cNvPr>
          <p:cNvSpPr/>
          <p:nvPr/>
        </p:nvSpPr>
        <p:spPr>
          <a:xfrm>
            <a:off x="443564" y="1304342"/>
            <a:ext cx="10515600" cy="551655"/>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sz="2300" b="1" kern="1200"/>
              <a:t>Student has been assigned a SASID and updated in the RITS system</a:t>
            </a:r>
            <a:endParaRPr lang="en-US" sz="2300" b="1" kern="1200" dirty="0"/>
          </a:p>
        </p:txBody>
      </p:sp>
      <p:sp>
        <p:nvSpPr>
          <p:cNvPr id="9" name="Freeform: Shape 8">
            <a:extLst>
              <a:ext uri="{FF2B5EF4-FFF2-40B4-BE49-F238E27FC236}">
                <a16:creationId xmlns:a16="http://schemas.microsoft.com/office/drawing/2014/main" id="{32578481-1A55-F476-6D7D-FCCA460E8072}"/>
              </a:ext>
            </a:extLst>
          </p:cNvPr>
          <p:cNvSpPr/>
          <p:nvPr/>
        </p:nvSpPr>
        <p:spPr>
          <a:xfrm>
            <a:off x="443564" y="1922237"/>
            <a:ext cx="10515600" cy="551655"/>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sz="2300" b="1" kern="1200" dirty="0"/>
              <a:t>Student has a record in the student interchange for:</a:t>
            </a:r>
          </a:p>
        </p:txBody>
      </p:sp>
      <p:sp>
        <p:nvSpPr>
          <p:cNvPr id="10" name="Freeform: Shape 9">
            <a:extLst>
              <a:ext uri="{FF2B5EF4-FFF2-40B4-BE49-F238E27FC236}">
                <a16:creationId xmlns:a16="http://schemas.microsoft.com/office/drawing/2014/main" id="{E3B1F077-5ADD-1B29-D4FB-050F71BD08A5}"/>
              </a:ext>
            </a:extLst>
          </p:cNvPr>
          <p:cNvSpPr/>
          <p:nvPr/>
        </p:nvSpPr>
        <p:spPr>
          <a:xfrm>
            <a:off x="443564" y="2473892"/>
            <a:ext cx="10515600" cy="1237860"/>
          </a:xfrm>
          <a:custGeom>
            <a:avLst/>
            <a:gdLst>
              <a:gd name="connsiteX0" fmla="*/ 0 w 10515600"/>
              <a:gd name="connsiteY0" fmla="*/ 0 h 1237860"/>
              <a:gd name="connsiteX1" fmla="*/ 10515600 w 10515600"/>
              <a:gd name="connsiteY1" fmla="*/ 0 h 1237860"/>
              <a:gd name="connsiteX2" fmla="*/ 10515600 w 10515600"/>
              <a:gd name="connsiteY2" fmla="*/ 1237860 h 1237860"/>
              <a:gd name="connsiteX3" fmla="*/ 0 w 10515600"/>
              <a:gd name="connsiteY3" fmla="*/ 1237860 h 1237860"/>
              <a:gd name="connsiteX4" fmla="*/ 0 w 10515600"/>
              <a:gd name="connsiteY4" fmla="*/ 0 h 123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237860">
                <a:moveTo>
                  <a:pt x="0" y="0"/>
                </a:moveTo>
                <a:lnTo>
                  <a:pt x="10515600" y="0"/>
                </a:lnTo>
                <a:lnTo>
                  <a:pt x="10515600" y="1237860"/>
                </a:lnTo>
                <a:lnTo>
                  <a:pt x="0" y="123786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Student Demographics </a:t>
            </a:r>
          </a:p>
          <a:p>
            <a:pPr marL="171450" lvl="1" indent="-171450" algn="l" defTabSz="800100">
              <a:lnSpc>
                <a:spcPct val="90000"/>
              </a:lnSpc>
              <a:spcBef>
                <a:spcPct val="0"/>
              </a:spcBef>
              <a:spcAft>
                <a:spcPct val="20000"/>
              </a:spcAft>
              <a:buChar char="•"/>
            </a:pPr>
            <a:r>
              <a:rPr lang="en-US" sz="1800" kern="1200" dirty="0"/>
              <a:t>Student School Association (may have multiple records)</a:t>
            </a:r>
          </a:p>
          <a:p>
            <a:pPr marL="171450" lvl="1" indent="-171450" algn="l" defTabSz="800100">
              <a:lnSpc>
                <a:spcPct val="90000"/>
              </a:lnSpc>
              <a:spcBef>
                <a:spcPct val="0"/>
              </a:spcBef>
              <a:spcAft>
                <a:spcPct val="20000"/>
              </a:spcAft>
              <a:buChar char="•"/>
            </a:pPr>
            <a:r>
              <a:rPr lang="en-US" sz="1800" kern="1200" dirty="0"/>
              <a:t>Graduation Guidelines (only required for graduating students)</a:t>
            </a:r>
          </a:p>
          <a:p>
            <a:pPr marL="171450" lvl="1" indent="-171450" algn="l" defTabSz="800100">
              <a:lnSpc>
                <a:spcPct val="90000"/>
              </a:lnSpc>
              <a:spcBef>
                <a:spcPct val="0"/>
              </a:spcBef>
              <a:spcAft>
                <a:spcPct val="20000"/>
              </a:spcAft>
              <a:buChar char="•"/>
            </a:pPr>
            <a:r>
              <a:rPr lang="en-US" sz="1800" kern="1200" dirty="0"/>
              <a:t>Adjustment File (only required if adjusting prior year data)</a:t>
            </a:r>
          </a:p>
        </p:txBody>
      </p:sp>
      <p:sp>
        <p:nvSpPr>
          <p:cNvPr id="11" name="Freeform: Shape 10">
            <a:extLst>
              <a:ext uri="{FF2B5EF4-FFF2-40B4-BE49-F238E27FC236}">
                <a16:creationId xmlns:a16="http://schemas.microsoft.com/office/drawing/2014/main" id="{DDC614B7-E021-D63E-1EDA-D45C0B3A6B45}"/>
              </a:ext>
            </a:extLst>
          </p:cNvPr>
          <p:cNvSpPr/>
          <p:nvPr/>
        </p:nvSpPr>
        <p:spPr>
          <a:xfrm>
            <a:off x="443564" y="3711752"/>
            <a:ext cx="10515600" cy="551655"/>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sz="2300" b="1" kern="1200"/>
              <a:t>Student has a record in the Title 1 interchange if: </a:t>
            </a:r>
            <a:endParaRPr lang="en-US" sz="2300" b="1" kern="1200" dirty="0"/>
          </a:p>
        </p:txBody>
      </p:sp>
      <p:sp>
        <p:nvSpPr>
          <p:cNvPr id="12" name="Freeform: Shape 11">
            <a:extLst>
              <a:ext uri="{FF2B5EF4-FFF2-40B4-BE49-F238E27FC236}">
                <a16:creationId xmlns:a16="http://schemas.microsoft.com/office/drawing/2014/main" id="{72247685-8948-EB7F-5756-69298131A476}"/>
              </a:ext>
            </a:extLst>
          </p:cNvPr>
          <p:cNvSpPr/>
          <p:nvPr/>
        </p:nvSpPr>
        <p:spPr>
          <a:xfrm>
            <a:off x="443564" y="4263407"/>
            <a:ext cx="10515600" cy="380880"/>
          </a:xfrm>
          <a:custGeom>
            <a:avLst/>
            <a:gdLst>
              <a:gd name="connsiteX0" fmla="*/ 0 w 10515600"/>
              <a:gd name="connsiteY0" fmla="*/ 0 h 380880"/>
              <a:gd name="connsiteX1" fmla="*/ 10515600 w 10515600"/>
              <a:gd name="connsiteY1" fmla="*/ 0 h 380880"/>
              <a:gd name="connsiteX2" fmla="*/ 10515600 w 10515600"/>
              <a:gd name="connsiteY2" fmla="*/ 380880 h 380880"/>
              <a:gd name="connsiteX3" fmla="*/ 0 w 10515600"/>
              <a:gd name="connsiteY3" fmla="*/ 380880 h 380880"/>
              <a:gd name="connsiteX4" fmla="*/ 0 w 10515600"/>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380880">
                <a:moveTo>
                  <a:pt x="0" y="0"/>
                </a:moveTo>
                <a:lnTo>
                  <a:pt x="10515600" y="0"/>
                </a:lnTo>
                <a:lnTo>
                  <a:pt x="10515600" y="380880"/>
                </a:lnTo>
                <a:lnTo>
                  <a:pt x="0" y="38088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Student has received Targeted Assisted Services/Funding (as of Oct. 1)</a:t>
            </a:r>
          </a:p>
        </p:txBody>
      </p:sp>
      <p:sp>
        <p:nvSpPr>
          <p:cNvPr id="13" name="Freeform: Shape 12">
            <a:extLst>
              <a:ext uri="{FF2B5EF4-FFF2-40B4-BE49-F238E27FC236}">
                <a16:creationId xmlns:a16="http://schemas.microsoft.com/office/drawing/2014/main" id="{55FE8A88-7D67-B291-6B53-EE21BD4B4CBC}"/>
              </a:ext>
            </a:extLst>
          </p:cNvPr>
          <p:cNvSpPr/>
          <p:nvPr/>
        </p:nvSpPr>
        <p:spPr>
          <a:xfrm>
            <a:off x="443564" y="4644287"/>
            <a:ext cx="10515600" cy="551655"/>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sz="2300" b="1" kern="1200"/>
              <a:t>Student has a record in the IEP interchange if:</a:t>
            </a:r>
          </a:p>
        </p:txBody>
      </p:sp>
      <p:sp>
        <p:nvSpPr>
          <p:cNvPr id="14" name="Freeform: Shape 13">
            <a:extLst>
              <a:ext uri="{FF2B5EF4-FFF2-40B4-BE49-F238E27FC236}">
                <a16:creationId xmlns:a16="http://schemas.microsoft.com/office/drawing/2014/main" id="{D5B51607-3DB2-BE61-8019-66DD15D49A3B}"/>
              </a:ext>
            </a:extLst>
          </p:cNvPr>
          <p:cNvSpPr/>
          <p:nvPr/>
        </p:nvSpPr>
        <p:spPr>
          <a:xfrm>
            <a:off x="443564" y="5195942"/>
            <a:ext cx="10515600" cy="380880"/>
          </a:xfrm>
          <a:custGeom>
            <a:avLst/>
            <a:gdLst>
              <a:gd name="connsiteX0" fmla="*/ 0 w 10515600"/>
              <a:gd name="connsiteY0" fmla="*/ 0 h 380880"/>
              <a:gd name="connsiteX1" fmla="*/ 10515600 w 10515600"/>
              <a:gd name="connsiteY1" fmla="*/ 0 h 380880"/>
              <a:gd name="connsiteX2" fmla="*/ 10515600 w 10515600"/>
              <a:gd name="connsiteY2" fmla="*/ 380880 h 380880"/>
              <a:gd name="connsiteX3" fmla="*/ 0 w 10515600"/>
              <a:gd name="connsiteY3" fmla="*/ 380880 h 380880"/>
              <a:gd name="connsiteX4" fmla="*/ 0 w 10515600"/>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380880">
                <a:moveTo>
                  <a:pt x="0" y="0"/>
                </a:moveTo>
                <a:lnTo>
                  <a:pt x="10515600" y="0"/>
                </a:lnTo>
                <a:lnTo>
                  <a:pt x="10515600" y="380880"/>
                </a:lnTo>
                <a:lnTo>
                  <a:pt x="0" y="38088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Student is a special education student</a:t>
            </a:r>
          </a:p>
        </p:txBody>
      </p:sp>
      <p:sp>
        <p:nvSpPr>
          <p:cNvPr id="4" name="Slide Number Placeholder 3">
            <a:extLst>
              <a:ext uri="{FF2B5EF4-FFF2-40B4-BE49-F238E27FC236}">
                <a16:creationId xmlns:a16="http://schemas.microsoft.com/office/drawing/2014/main" id="{FC68E67B-43F1-4DEB-876D-F9B2CD6ED7C6}"/>
              </a:ext>
            </a:extLst>
          </p:cNvPr>
          <p:cNvSpPr>
            <a:spLocks noGrp="1"/>
          </p:cNvSpPr>
          <p:nvPr>
            <p:ph type="sldNum" sz="quarter" idx="12"/>
          </p:nvPr>
        </p:nvSpPr>
        <p:spPr/>
        <p:txBody>
          <a:bodyPr/>
          <a:lstStyle/>
          <a:p>
            <a:fld id="{C479D5F6-EDCB-402A-AC08-4943A1820E8F}" type="slidenum">
              <a:rPr lang="en-US" smtClean="0"/>
              <a:pPr/>
              <a:t>24</a:t>
            </a:fld>
            <a:endParaRPr lang="en-US" dirty="0"/>
          </a:p>
        </p:txBody>
      </p:sp>
      <p:sp>
        <p:nvSpPr>
          <p:cNvPr id="5" name="Rectangle: Rounded Corners 4">
            <a:extLst>
              <a:ext uri="{FF2B5EF4-FFF2-40B4-BE49-F238E27FC236}">
                <a16:creationId xmlns:a16="http://schemas.microsoft.com/office/drawing/2014/main" id="{37F5757B-910E-4CA6-B416-F16D26B2FDB8}"/>
              </a:ext>
              <a:ext uri="{C183D7F6-B498-43B3-948B-1728B52AA6E4}">
                <adec:decorative xmlns:adec="http://schemas.microsoft.com/office/drawing/2017/decorative" val="1"/>
              </a:ext>
            </a:extLst>
          </p:cNvPr>
          <p:cNvSpPr/>
          <p:nvPr/>
        </p:nvSpPr>
        <p:spPr>
          <a:xfrm>
            <a:off x="8601315" y="3803781"/>
            <a:ext cx="1650278" cy="365760"/>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b="1" dirty="0">
                <a:solidFill>
                  <a:schemeClr val="bg1"/>
                </a:solidFill>
              </a:rPr>
              <a:t>Internal Flag</a:t>
            </a:r>
          </a:p>
        </p:txBody>
      </p:sp>
      <p:sp>
        <p:nvSpPr>
          <p:cNvPr id="8" name="Rectangle: Rounded Corners 7">
            <a:extLst>
              <a:ext uri="{FF2B5EF4-FFF2-40B4-BE49-F238E27FC236}">
                <a16:creationId xmlns:a16="http://schemas.microsoft.com/office/drawing/2014/main" id="{100CB94D-6BAE-47CF-AF9C-F6051A55B215}"/>
              </a:ext>
              <a:ext uri="{C183D7F6-B498-43B3-948B-1728B52AA6E4}">
                <adec:decorative xmlns:adec="http://schemas.microsoft.com/office/drawing/2017/decorative" val="1"/>
              </a:ext>
            </a:extLst>
          </p:cNvPr>
          <p:cNvSpPr/>
          <p:nvPr/>
        </p:nvSpPr>
        <p:spPr>
          <a:xfrm>
            <a:off x="8601315" y="4754933"/>
            <a:ext cx="1650278" cy="365760"/>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b="1" dirty="0">
                <a:solidFill>
                  <a:schemeClr val="bg1"/>
                </a:solidFill>
              </a:rPr>
              <a:t>Internal Flag</a:t>
            </a:r>
          </a:p>
        </p:txBody>
      </p:sp>
    </p:spTree>
    <p:extLst>
      <p:ext uri="{BB962C8B-B14F-4D97-AF65-F5344CB8AC3E}">
        <p14:creationId xmlns:p14="http://schemas.microsoft.com/office/powerpoint/2010/main" val="2537902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5F77-7568-4EBD-A09F-3971C0593188}"/>
              </a:ext>
            </a:extLst>
          </p:cNvPr>
          <p:cNvSpPr>
            <a:spLocks noGrp="1"/>
          </p:cNvSpPr>
          <p:nvPr>
            <p:ph type="title"/>
          </p:nvPr>
        </p:nvSpPr>
        <p:spPr/>
        <p:txBody>
          <a:bodyPr/>
          <a:lstStyle/>
          <a:p>
            <a:r>
              <a:rPr lang="en-US" dirty="0"/>
              <a:t>SEY Snapshot Criteria</a:t>
            </a:r>
          </a:p>
        </p:txBody>
      </p:sp>
      <p:sp>
        <p:nvSpPr>
          <p:cNvPr id="9" name="Freeform: Shape 8" descr="Student has been assigned a SASID and updated in the RITS system.&#10;Student has a record in the student interchange for:&#10;- Student demographics&#10;- Student School Association&#10;- Graduation Guidelines (only required for graduating students)&#10;- Adjustment File (only required if adjusting prior year data&#10;Student has a record in the Title 1 interchange if the student has received targeted assisted services/funding as of Oct. 1. &#10;Student has a record in the IEP interchange if the student is a special education student.">
            <a:extLst>
              <a:ext uri="{FF2B5EF4-FFF2-40B4-BE49-F238E27FC236}">
                <a16:creationId xmlns:a16="http://schemas.microsoft.com/office/drawing/2014/main" id="{B055927C-AD1F-9099-8F1E-990A24B39F03}"/>
              </a:ext>
            </a:extLst>
          </p:cNvPr>
          <p:cNvSpPr/>
          <p:nvPr/>
        </p:nvSpPr>
        <p:spPr>
          <a:xfrm>
            <a:off x="443564" y="1213435"/>
            <a:ext cx="11149346" cy="503685"/>
          </a:xfrm>
          <a:custGeom>
            <a:avLst/>
            <a:gdLst>
              <a:gd name="connsiteX0" fmla="*/ 0 w 10515600"/>
              <a:gd name="connsiteY0" fmla="*/ 83949 h 503685"/>
              <a:gd name="connsiteX1" fmla="*/ 83949 w 10515600"/>
              <a:gd name="connsiteY1" fmla="*/ 0 h 503685"/>
              <a:gd name="connsiteX2" fmla="*/ 10431651 w 10515600"/>
              <a:gd name="connsiteY2" fmla="*/ 0 h 503685"/>
              <a:gd name="connsiteX3" fmla="*/ 10515600 w 10515600"/>
              <a:gd name="connsiteY3" fmla="*/ 83949 h 503685"/>
              <a:gd name="connsiteX4" fmla="*/ 10515600 w 10515600"/>
              <a:gd name="connsiteY4" fmla="*/ 419736 h 503685"/>
              <a:gd name="connsiteX5" fmla="*/ 10431651 w 10515600"/>
              <a:gd name="connsiteY5" fmla="*/ 503685 h 503685"/>
              <a:gd name="connsiteX6" fmla="*/ 83949 w 10515600"/>
              <a:gd name="connsiteY6" fmla="*/ 503685 h 503685"/>
              <a:gd name="connsiteX7" fmla="*/ 0 w 10515600"/>
              <a:gd name="connsiteY7" fmla="*/ 419736 h 503685"/>
              <a:gd name="connsiteX8" fmla="*/ 0 w 10515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03685">
                <a:moveTo>
                  <a:pt x="0" y="83949"/>
                </a:moveTo>
                <a:cubicBezTo>
                  <a:pt x="0" y="37585"/>
                  <a:pt x="37585" y="0"/>
                  <a:pt x="83949" y="0"/>
                </a:cubicBezTo>
                <a:lnTo>
                  <a:pt x="10431651" y="0"/>
                </a:lnTo>
                <a:cubicBezTo>
                  <a:pt x="10478015" y="0"/>
                  <a:pt x="10515600" y="37585"/>
                  <a:pt x="10515600" y="83949"/>
                </a:cubicBezTo>
                <a:lnTo>
                  <a:pt x="10515600" y="419736"/>
                </a:lnTo>
                <a:cubicBezTo>
                  <a:pt x="10515600" y="466100"/>
                  <a:pt x="10478015" y="503685"/>
                  <a:pt x="10431651" y="503685"/>
                </a:cubicBezTo>
                <a:lnTo>
                  <a:pt x="83949" y="503685"/>
                </a:lnTo>
                <a:cubicBezTo>
                  <a:pt x="37585" y="503685"/>
                  <a:pt x="0" y="466100"/>
                  <a:pt x="0" y="419736"/>
                </a:cubicBezTo>
                <a:lnTo>
                  <a:pt x="0" y="83949"/>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marL="0" lvl="0" indent="0" algn="l" defTabSz="933450">
              <a:lnSpc>
                <a:spcPct val="90000"/>
              </a:lnSpc>
              <a:spcBef>
                <a:spcPct val="0"/>
              </a:spcBef>
              <a:spcAft>
                <a:spcPct val="35000"/>
              </a:spcAft>
              <a:buNone/>
            </a:pPr>
            <a:r>
              <a:rPr lang="en-US" b="1" kern="1200" dirty="0"/>
              <a:t>Error free interchange records</a:t>
            </a:r>
          </a:p>
        </p:txBody>
      </p:sp>
      <p:sp>
        <p:nvSpPr>
          <p:cNvPr id="10" name="Freeform: Shape 9">
            <a:extLst>
              <a:ext uri="{FF2B5EF4-FFF2-40B4-BE49-F238E27FC236}">
                <a16:creationId xmlns:a16="http://schemas.microsoft.com/office/drawing/2014/main" id="{2E8C7021-975A-970D-4F92-1E66D0B8CDFB}"/>
              </a:ext>
            </a:extLst>
          </p:cNvPr>
          <p:cNvSpPr/>
          <p:nvPr/>
        </p:nvSpPr>
        <p:spPr>
          <a:xfrm>
            <a:off x="443564" y="1779241"/>
            <a:ext cx="11149346" cy="503685"/>
          </a:xfrm>
          <a:custGeom>
            <a:avLst/>
            <a:gdLst>
              <a:gd name="connsiteX0" fmla="*/ 0 w 10515600"/>
              <a:gd name="connsiteY0" fmla="*/ 83949 h 503685"/>
              <a:gd name="connsiteX1" fmla="*/ 83949 w 10515600"/>
              <a:gd name="connsiteY1" fmla="*/ 0 h 503685"/>
              <a:gd name="connsiteX2" fmla="*/ 10431651 w 10515600"/>
              <a:gd name="connsiteY2" fmla="*/ 0 h 503685"/>
              <a:gd name="connsiteX3" fmla="*/ 10515600 w 10515600"/>
              <a:gd name="connsiteY3" fmla="*/ 83949 h 503685"/>
              <a:gd name="connsiteX4" fmla="*/ 10515600 w 10515600"/>
              <a:gd name="connsiteY4" fmla="*/ 419736 h 503685"/>
              <a:gd name="connsiteX5" fmla="*/ 10431651 w 10515600"/>
              <a:gd name="connsiteY5" fmla="*/ 503685 h 503685"/>
              <a:gd name="connsiteX6" fmla="*/ 83949 w 10515600"/>
              <a:gd name="connsiteY6" fmla="*/ 503685 h 503685"/>
              <a:gd name="connsiteX7" fmla="*/ 0 w 10515600"/>
              <a:gd name="connsiteY7" fmla="*/ 419736 h 503685"/>
              <a:gd name="connsiteX8" fmla="*/ 0 w 10515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03685">
                <a:moveTo>
                  <a:pt x="0" y="83949"/>
                </a:moveTo>
                <a:cubicBezTo>
                  <a:pt x="0" y="37585"/>
                  <a:pt x="37585" y="0"/>
                  <a:pt x="83949" y="0"/>
                </a:cubicBezTo>
                <a:lnTo>
                  <a:pt x="10431651" y="0"/>
                </a:lnTo>
                <a:cubicBezTo>
                  <a:pt x="10478015" y="0"/>
                  <a:pt x="10515600" y="37585"/>
                  <a:pt x="10515600" y="83949"/>
                </a:cubicBezTo>
                <a:lnTo>
                  <a:pt x="10515600" y="419736"/>
                </a:lnTo>
                <a:cubicBezTo>
                  <a:pt x="10515600" y="466100"/>
                  <a:pt x="10478015" y="503685"/>
                  <a:pt x="10431651" y="503685"/>
                </a:cubicBezTo>
                <a:lnTo>
                  <a:pt x="83949" y="503685"/>
                </a:lnTo>
                <a:cubicBezTo>
                  <a:pt x="37585" y="503685"/>
                  <a:pt x="0" y="466100"/>
                  <a:pt x="0" y="419736"/>
                </a:cubicBezTo>
                <a:lnTo>
                  <a:pt x="0" y="83949"/>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marL="0" lvl="0" indent="0" algn="l" defTabSz="933450">
              <a:lnSpc>
                <a:spcPct val="90000"/>
              </a:lnSpc>
              <a:spcBef>
                <a:spcPct val="0"/>
              </a:spcBef>
              <a:spcAft>
                <a:spcPct val="35000"/>
              </a:spcAft>
              <a:buNone/>
            </a:pPr>
            <a:r>
              <a:rPr lang="en-US" b="1" kern="1200" dirty="0"/>
              <a:t>Enrollment records on the Student School Association file where…</a:t>
            </a:r>
          </a:p>
        </p:txBody>
      </p:sp>
      <p:sp>
        <p:nvSpPr>
          <p:cNvPr id="11" name="Freeform: Shape 10">
            <a:extLst>
              <a:ext uri="{FF2B5EF4-FFF2-40B4-BE49-F238E27FC236}">
                <a16:creationId xmlns:a16="http://schemas.microsoft.com/office/drawing/2014/main" id="{97DDBE66-20DD-6C33-D61B-0BFB9A7EE9D2}"/>
              </a:ext>
            </a:extLst>
          </p:cNvPr>
          <p:cNvSpPr/>
          <p:nvPr/>
        </p:nvSpPr>
        <p:spPr>
          <a:xfrm>
            <a:off x="443564" y="2281285"/>
            <a:ext cx="11149346" cy="1108485"/>
          </a:xfrm>
          <a:custGeom>
            <a:avLst/>
            <a:gdLst>
              <a:gd name="connsiteX0" fmla="*/ 0 w 10515600"/>
              <a:gd name="connsiteY0" fmla="*/ 0 h 1108485"/>
              <a:gd name="connsiteX1" fmla="*/ 10515600 w 10515600"/>
              <a:gd name="connsiteY1" fmla="*/ 0 h 1108485"/>
              <a:gd name="connsiteX2" fmla="*/ 10515600 w 10515600"/>
              <a:gd name="connsiteY2" fmla="*/ 1108485 h 1108485"/>
              <a:gd name="connsiteX3" fmla="*/ 0 w 10515600"/>
              <a:gd name="connsiteY3" fmla="*/ 1108485 h 1108485"/>
              <a:gd name="connsiteX4" fmla="*/ 0 w 10515600"/>
              <a:gd name="connsiteY4" fmla="*/ 0 h 110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108485">
                <a:moveTo>
                  <a:pt x="0" y="0"/>
                </a:moveTo>
                <a:lnTo>
                  <a:pt x="10515600" y="0"/>
                </a:lnTo>
                <a:lnTo>
                  <a:pt x="10515600" y="1108485"/>
                </a:lnTo>
                <a:lnTo>
                  <a:pt x="0" y="11084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kern="1200" dirty="0"/>
              <a:t>Primary School = 1 (Yes)</a:t>
            </a:r>
          </a:p>
          <a:p>
            <a:pPr marL="171450" lvl="1" indent="-171450" algn="l" defTabSz="711200">
              <a:lnSpc>
                <a:spcPct val="90000"/>
              </a:lnSpc>
              <a:spcBef>
                <a:spcPct val="0"/>
              </a:spcBef>
              <a:spcAft>
                <a:spcPct val="20000"/>
              </a:spcAft>
              <a:buChar char="•"/>
            </a:pPr>
            <a:r>
              <a:rPr lang="en-US" kern="1200" dirty="0"/>
              <a:t>School Code is a valid public school</a:t>
            </a:r>
          </a:p>
          <a:p>
            <a:pPr marL="171450" lvl="1" indent="-171450" algn="l" defTabSz="711200">
              <a:lnSpc>
                <a:spcPct val="90000"/>
              </a:lnSpc>
              <a:spcBef>
                <a:spcPct val="0"/>
              </a:spcBef>
              <a:spcAft>
                <a:spcPct val="20000"/>
              </a:spcAft>
              <a:buChar char="•"/>
            </a:pPr>
            <a:r>
              <a:rPr lang="en-US" kern="1200" dirty="0"/>
              <a:t>Pupil Attendance Information is between 01 and 08 (Group A records only)</a:t>
            </a:r>
          </a:p>
          <a:p>
            <a:pPr marL="171450" lvl="1" indent="-171450" algn="l" defTabSz="711200">
              <a:lnSpc>
                <a:spcPct val="90000"/>
              </a:lnSpc>
              <a:spcBef>
                <a:spcPct val="0"/>
              </a:spcBef>
              <a:spcAft>
                <a:spcPct val="20000"/>
              </a:spcAft>
              <a:buChar char="•"/>
            </a:pPr>
            <a:r>
              <a:rPr lang="en-US" kern="1200" dirty="0"/>
              <a:t>Grade Level is not ‘002’ infant</a:t>
            </a:r>
          </a:p>
        </p:txBody>
      </p:sp>
      <p:sp>
        <p:nvSpPr>
          <p:cNvPr id="12" name="Freeform: Shape 11">
            <a:extLst>
              <a:ext uri="{FF2B5EF4-FFF2-40B4-BE49-F238E27FC236}">
                <a16:creationId xmlns:a16="http://schemas.microsoft.com/office/drawing/2014/main" id="{2431C8AE-40AF-5F64-345B-88C999432688}"/>
              </a:ext>
            </a:extLst>
          </p:cNvPr>
          <p:cNvSpPr/>
          <p:nvPr/>
        </p:nvSpPr>
        <p:spPr>
          <a:xfrm>
            <a:off x="443564" y="3489160"/>
            <a:ext cx="11149346" cy="503685"/>
          </a:xfrm>
          <a:custGeom>
            <a:avLst/>
            <a:gdLst>
              <a:gd name="connsiteX0" fmla="*/ 0 w 10515600"/>
              <a:gd name="connsiteY0" fmla="*/ 83949 h 503685"/>
              <a:gd name="connsiteX1" fmla="*/ 83949 w 10515600"/>
              <a:gd name="connsiteY1" fmla="*/ 0 h 503685"/>
              <a:gd name="connsiteX2" fmla="*/ 10431651 w 10515600"/>
              <a:gd name="connsiteY2" fmla="*/ 0 h 503685"/>
              <a:gd name="connsiteX3" fmla="*/ 10515600 w 10515600"/>
              <a:gd name="connsiteY3" fmla="*/ 83949 h 503685"/>
              <a:gd name="connsiteX4" fmla="*/ 10515600 w 10515600"/>
              <a:gd name="connsiteY4" fmla="*/ 419736 h 503685"/>
              <a:gd name="connsiteX5" fmla="*/ 10431651 w 10515600"/>
              <a:gd name="connsiteY5" fmla="*/ 503685 h 503685"/>
              <a:gd name="connsiteX6" fmla="*/ 83949 w 10515600"/>
              <a:gd name="connsiteY6" fmla="*/ 503685 h 503685"/>
              <a:gd name="connsiteX7" fmla="*/ 0 w 10515600"/>
              <a:gd name="connsiteY7" fmla="*/ 419736 h 503685"/>
              <a:gd name="connsiteX8" fmla="*/ 0 w 10515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03685">
                <a:moveTo>
                  <a:pt x="0" y="83949"/>
                </a:moveTo>
                <a:cubicBezTo>
                  <a:pt x="0" y="37585"/>
                  <a:pt x="37585" y="0"/>
                  <a:pt x="83949" y="0"/>
                </a:cubicBezTo>
                <a:lnTo>
                  <a:pt x="10431651" y="0"/>
                </a:lnTo>
                <a:cubicBezTo>
                  <a:pt x="10478015" y="0"/>
                  <a:pt x="10515600" y="37585"/>
                  <a:pt x="10515600" y="83949"/>
                </a:cubicBezTo>
                <a:lnTo>
                  <a:pt x="10515600" y="419736"/>
                </a:lnTo>
                <a:cubicBezTo>
                  <a:pt x="10515600" y="466100"/>
                  <a:pt x="10478015" y="503685"/>
                  <a:pt x="10431651" y="503685"/>
                </a:cubicBezTo>
                <a:lnTo>
                  <a:pt x="83949" y="503685"/>
                </a:lnTo>
                <a:cubicBezTo>
                  <a:pt x="37585" y="503685"/>
                  <a:pt x="0" y="466100"/>
                  <a:pt x="0" y="419736"/>
                </a:cubicBezTo>
                <a:lnTo>
                  <a:pt x="0" y="83949"/>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marL="0" lvl="0" indent="0" algn="l" defTabSz="933450">
              <a:lnSpc>
                <a:spcPct val="90000"/>
              </a:lnSpc>
              <a:spcBef>
                <a:spcPct val="0"/>
              </a:spcBef>
              <a:spcAft>
                <a:spcPct val="35000"/>
              </a:spcAft>
              <a:buNone/>
            </a:pPr>
            <a:r>
              <a:rPr lang="en-US" b="1" kern="1200" dirty="0"/>
              <a:t>Matched records from other source files</a:t>
            </a:r>
          </a:p>
        </p:txBody>
      </p:sp>
      <p:sp>
        <p:nvSpPr>
          <p:cNvPr id="13" name="Freeform: Shape 12">
            <a:extLst>
              <a:ext uri="{FF2B5EF4-FFF2-40B4-BE49-F238E27FC236}">
                <a16:creationId xmlns:a16="http://schemas.microsoft.com/office/drawing/2014/main" id="{0CF408AB-1A78-36B9-274C-252C99878CB9}"/>
              </a:ext>
            </a:extLst>
          </p:cNvPr>
          <p:cNvSpPr/>
          <p:nvPr/>
        </p:nvSpPr>
        <p:spPr>
          <a:xfrm>
            <a:off x="443564" y="3992845"/>
            <a:ext cx="11149346" cy="825930"/>
          </a:xfrm>
          <a:custGeom>
            <a:avLst/>
            <a:gdLst>
              <a:gd name="connsiteX0" fmla="*/ 0 w 10515600"/>
              <a:gd name="connsiteY0" fmla="*/ 0 h 825930"/>
              <a:gd name="connsiteX1" fmla="*/ 10515600 w 10515600"/>
              <a:gd name="connsiteY1" fmla="*/ 0 h 825930"/>
              <a:gd name="connsiteX2" fmla="*/ 10515600 w 10515600"/>
              <a:gd name="connsiteY2" fmla="*/ 825930 h 825930"/>
              <a:gd name="connsiteX3" fmla="*/ 0 w 10515600"/>
              <a:gd name="connsiteY3" fmla="*/ 825930 h 825930"/>
              <a:gd name="connsiteX4" fmla="*/ 0 w 10515600"/>
              <a:gd name="connsiteY4" fmla="*/ 0 h 825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825930">
                <a:moveTo>
                  <a:pt x="0" y="0"/>
                </a:moveTo>
                <a:lnTo>
                  <a:pt x="10515600" y="0"/>
                </a:lnTo>
                <a:lnTo>
                  <a:pt x="10515600" y="825930"/>
                </a:lnTo>
                <a:lnTo>
                  <a:pt x="0" y="8259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kern="1200" dirty="0"/>
              <a:t>Student Demographic (SASID, District Code, School Year)</a:t>
            </a:r>
          </a:p>
          <a:p>
            <a:pPr marL="171450" lvl="1" indent="-171450" algn="l" defTabSz="711200">
              <a:lnSpc>
                <a:spcPct val="90000"/>
              </a:lnSpc>
              <a:spcBef>
                <a:spcPct val="0"/>
              </a:spcBef>
              <a:spcAft>
                <a:spcPct val="20000"/>
              </a:spcAft>
              <a:buChar char="•"/>
            </a:pPr>
            <a:r>
              <a:rPr lang="en-US" kern="1200" dirty="0"/>
              <a:t>Graduation Guidelines (SASID)</a:t>
            </a:r>
          </a:p>
          <a:p>
            <a:pPr marL="171450" lvl="1" indent="-171450" algn="l" defTabSz="711200">
              <a:lnSpc>
                <a:spcPct val="90000"/>
              </a:lnSpc>
              <a:spcBef>
                <a:spcPct val="0"/>
              </a:spcBef>
              <a:spcAft>
                <a:spcPct val="20000"/>
              </a:spcAft>
              <a:buChar char="•"/>
            </a:pPr>
            <a:r>
              <a:rPr lang="en-US" kern="1200" dirty="0"/>
              <a:t>Other data sources such as Title I Interchange, SPED Interchange, &amp; internal lists (SASID)</a:t>
            </a:r>
          </a:p>
        </p:txBody>
      </p:sp>
      <p:sp>
        <p:nvSpPr>
          <p:cNvPr id="4" name="Slide Number Placeholder 3">
            <a:extLst>
              <a:ext uri="{FF2B5EF4-FFF2-40B4-BE49-F238E27FC236}">
                <a16:creationId xmlns:a16="http://schemas.microsoft.com/office/drawing/2014/main" id="{FC68E67B-43F1-4DEB-876D-F9B2CD6ED7C6}"/>
              </a:ext>
            </a:extLst>
          </p:cNvPr>
          <p:cNvSpPr>
            <a:spLocks noGrp="1"/>
          </p:cNvSpPr>
          <p:nvPr>
            <p:ph type="sldNum" sz="quarter" idx="12"/>
          </p:nvPr>
        </p:nvSpPr>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2773316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34D6-97F1-8557-9DCE-418BDA649C05}"/>
              </a:ext>
            </a:extLst>
          </p:cNvPr>
          <p:cNvSpPr>
            <a:spLocks noGrp="1"/>
          </p:cNvSpPr>
          <p:nvPr>
            <p:ph type="title"/>
          </p:nvPr>
        </p:nvSpPr>
        <p:spPr/>
        <p:txBody>
          <a:bodyPr/>
          <a:lstStyle/>
          <a:p>
            <a:r>
              <a:rPr lang="en-US" dirty="0"/>
              <a:t>Records Excluded from the Snapshot due to Criteria</a:t>
            </a:r>
          </a:p>
        </p:txBody>
      </p:sp>
      <p:sp>
        <p:nvSpPr>
          <p:cNvPr id="8" name="Content Placeholder 7">
            <a:extLst>
              <a:ext uri="{FF2B5EF4-FFF2-40B4-BE49-F238E27FC236}">
                <a16:creationId xmlns:a16="http://schemas.microsoft.com/office/drawing/2014/main" id="{858A090A-AC39-F3C4-7E8E-37D6337377C1}"/>
              </a:ext>
            </a:extLst>
          </p:cNvPr>
          <p:cNvSpPr>
            <a:spLocks noGrp="1"/>
          </p:cNvSpPr>
          <p:nvPr>
            <p:ph sz="quarter" idx="16"/>
          </p:nvPr>
        </p:nvSpPr>
        <p:spPr>
          <a:xfrm>
            <a:off x="272959" y="322799"/>
            <a:ext cx="5715000" cy="1642635"/>
          </a:xfrm>
        </p:spPr>
        <p:txBody>
          <a:bodyPr>
            <a:normAutofit fontScale="92500" lnSpcReduction="20000"/>
          </a:bodyPr>
          <a:lstStyle/>
          <a:p>
            <a:pPr marL="0" indent="0">
              <a:buNone/>
            </a:pPr>
            <a:r>
              <a:rPr lang="en-US" dirty="0"/>
              <a:t>At times, LEAs may have records in their SIS used for other data collections or for internal LEA purposes but are not records indicating a student is actively attending a school in the LEA where a SEY record is required</a:t>
            </a:r>
          </a:p>
          <a:p>
            <a:endParaRPr lang="en-US" dirty="0"/>
          </a:p>
        </p:txBody>
      </p:sp>
      <p:sp>
        <p:nvSpPr>
          <p:cNvPr id="9" name="Content Placeholder 8">
            <a:extLst>
              <a:ext uri="{FF2B5EF4-FFF2-40B4-BE49-F238E27FC236}">
                <a16:creationId xmlns:a16="http://schemas.microsoft.com/office/drawing/2014/main" id="{C0018155-45BE-4250-B649-D691B035F3EB}"/>
              </a:ext>
            </a:extLst>
          </p:cNvPr>
          <p:cNvSpPr>
            <a:spLocks noGrp="1"/>
          </p:cNvSpPr>
          <p:nvPr>
            <p:ph sz="quarter" idx="17"/>
          </p:nvPr>
        </p:nvSpPr>
        <p:spPr>
          <a:xfrm>
            <a:off x="272959" y="1965434"/>
            <a:ext cx="5715000" cy="3748808"/>
          </a:xfrm>
        </p:spPr>
        <p:style>
          <a:lnRef idx="1">
            <a:schemeClr val="accent4"/>
          </a:lnRef>
          <a:fillRef idx="2">
            <a:schemeClr val="accent4"/>
          </a:fillRef>
          <a:effectRef idx="1">
            <a:schemeClr val="accent4"/>
          </a:effectRef>
          <a:fontRef idx="minor">
            <a:schemeClr val="dk1"/>
          </a:fontRef>
        </p:style>
        <p:txBody>
          <a:bodyPr>
            <a:normAutofit lnSpcReduction="10000"/>
          </a:bodyPr>
          <a:lstStyle/>
          <a:p>
            <a:pPr marL="0" indent="0" algn="ctr">
              <a:buNone/>
            </a:pPr>
            <a:r>
              <a:rPr lang="en-US" sz="2000" b="1" dirty="0"/>
              <a:t>COGNOS/CEDAR Report Highlight</a:t>
            </a:r>
            <a:endParaRPr lang="en-US" sz="1600" b="1" dirty="0"/>
          </a:p>
          <a:p>
            <a:r>
              <a:rPr lang="en-US" sz="1600" b="1" u="sng" dirty="0"/>
              <a:t>Report Name</a:t>
            </a:r>
            <a:br>
              <a:rPr lang="en-US" sz="1600" dirty="0"/>
            </a:br>
            <a:r>
              <a:rPr lang="en-US" sz="1600" i="1" dirty="0"/>
              <a:t>Student List: Records Excluded from SEY Snapshot Due to Criteria</a:t>
            </a:r>
          </a:p>
          <a:p>
            <a:r>
              <a:rPr lang="en-US" sz="1600" b="1" u="sng" dirty="0"/>
              <a:t>Report Category</a:t>
            </a:r>
            <a:br>
              <a:rPr lang="en-US" sz="1600" dirty="0"/>
            </a:br>
            <a:r>
              <a:rPr lang="en-US" sz="1600" dirty="0"/>
              <a:t>Student End of Year</a:t>
            </a:r>
          </a:p>
          <a:p>
            <a:r>
              <a:rPr lang="en-US" sz="1600" b="1" u="sng" dirty="0"/>
              <a:t>Report Purpose</a:t>
            </a:r>
            <a:br>
              <a:rPr lang="en-US" sz="1600" dirty="0"/>
            </a:br>
            <a:r>
              <a:rPr lang="en-US" sz="1600" dirty="0"/>
              <a:t>Lists student records that are not part of the snapshot due to one of the following reasons</a:t>
            </a:r>
          </a:p>
          <a:p>
            <a:pPr lvl="1"/>
            <a:r>
              <a:rPr lang="en-US" sz="1400" dirty="0"/>
              <a:t>DEM record only</a:t>
            </a:r>
          </a:p>
          <a:p>
            <a:pPr lvl="1"/>
            <a:r>
              <a:rPr lang="en-US" sz="1400" dirty="0"/>
              <a:t>Group B PAI Code</a:t>
            </a:r>
          </a:p>
          <a:p>
            <a:pPr lvl="1"/>
            <a:r>
              <a:rPr lang="en-US" sz="1400" dirty="0"/>
              <a:t>Primary School = 0 (no)</a:t>
            </a:r>
          </a:p>
          <a:p>
            <a:pPr lvl="1"/>
            <a:r>
              <a:rPr lang="en-US" sz="1400" dirty="0"/>
              <a:t>Grade Level = 002 (infant)</a:t>
            </a:r>
          </a:p>
          <a:p>
            <a:pPr lvl="1"/>
            <a:r>
              <a:rPr lang="en-US" sz="1400" dirty="0"/>
              <a:t>Errors on DEM and/or SSA file</a:t>
            </a:r>
            <a:endParaRPr lang="en-US" sz="1800" dirty="0"/>
          </a:p>
        </p:txBody>
      </p:sp>
      <p:sp>
        <p:nvSpPr>
          <p:cNvPr id="3" name="Content Placeholder 2">
            <a:extLst>
              <a:ext uri="{FF2B5EF4-FFF2-40B4-BE49-F238E27FC236}">
                <a16:creationId xmlns:a16="http://schemas.microsoft.com/office/drawing/2014/main" id="{E5640DF9-5C7F-D2D0-9588-69BE514A3693}"/>
              </a:ext>
            </a:extLst>
          </p:cNvPr>
          <p:cNvSpPr>
            <a:spLocks noGrp="1"/>
          </p:cNvSpPr>
          <p:nvPr>
            <p:ph sz="quarter" idx="15"/>
          </p:nvPr>
        </p:nvSpPr>
        <p:spPr>
          <a:xfrm>
            <a:off x="6204041" y="322799"/>
            <a:ext cx="5715000" cy="5594525"/>
          </a:xfrm>
        </p:spPr>
        <p:txBody>
          <a:bodyPr>
            <a:normAutofit fontScale="77500" lnSpcReduction="20000"/>
          </a:bodyPr>
          <a:lstStyle/>
          <a:p>
            <a:pPr marL="0" indent="0">
              <a:buNone/>
            </a:pPr>
            <a:r>
              <a:rPr lang="en-US" b="1" dirty="0"/>
              <a:t>Possible examples:</a:t>
            </a:r>
          </a:p>
          <a:p>
            <a:r>
              <a:rPr lang="en-US" dirty="0"/>
              <a:t>Student enrolled in more than one school in the LEA </a:t>
            </a:r>
          </a:p>
          <a:p>
            <a:pPr lvl="1"/>
            <a:r>
              <a:rPr lang="en-US" dirty="0"/>
              <a:t>Only one school can be listed as the ‘primary school’, sometimes called ‘school of accountability’</a:t>
            </a:r>
          </a:p>
          <a:p>
            <a:r>
              <a:rPr lang="en-US" dirty="0"/>
              <a:t>Contractual education scenario: Student is a resident of the LEA, but LEA has contracted with entity to provide educational services for the student</a:t>
            </a:r>
          </a:p>
          <a:p>
            <a:pPr lvl="1"/>
            <a:r>
              <a:rPr lang="en-US" dirty="0"/>
              <a:t>See the resource </a:t>
            </a:r>
            <a:r>
              <a:rPr lang="en-US" i="1" dirty="0">
                <a:hlinkClick r:id="rId3"/>
              </a:rPr>
              <a:t>Contract Agreement Students: Impacts of Pupil Attendance Information (PDF) </a:t>
            </a:r>
            <a:r>
              <a:rPr lang="en-US" dirty="0"/>
              <a:t>on the Student Interchange website for more information</a:t>
            </a:r>
          </a:p>
          <a:p>
            <a:r>
              <a:rPr lang="en-US" dirty="0"/>
              <a:t>Non-attending student where the LEA has a process in their SIS to track absences for truancy or other LEA purposes</a:t>
            </a:r>
          </a:p>
          <a:p>
            <a:r>
              <a:rPr lang="en-US" dirty="0"/>
              <a:t>Non-attending student that is accountable to the LEA for the graduation cohort</a:t>
            </a:r>
          </a:p>
          <a:p>
            <a:pPr lvl="1"/>
            <a:r>
              <a:rPr lang="en-US" dirty="0"/>
              <a:t>LEAs are encouraged to follow-up regarding the student’s educational outcomes in case an adjustment or record is needed in the SEY collection</a:t>
            </a:r>
          </a:p>
          <a:p>
            <a:r>
              <a:rPr lang="en-US" dirty="0"/>
              <a:t>Special Education reporting situation</a:t>
            </a:r>
          </a:p>
          <a:p>
            <a:r>
              <a:rPr lang="en-US" dirty="0"/>
              <a:t>Other</a:t>
            </a:r>
          </a:p>
        </p:txBody>
      </p:sp>
      <p:sp>
        <p:nvSpPr>
          <p:cNvPr id="4" name="Slide Number Placeholder 3">
            <a:extLst>
              <a:ext uri="{FF2B5EF4-FFF2-40B4-BE49-F238E27FC236}">
                <a16:creationId xmlns:a16="http://schemas.microsoft.com/office/drawing/2014/main" id="{63A4F6C8-E582-55B8-6716-90477DCB4B8D}"/>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1889103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711E2F-9254-CEE0-C1DA-C61DCF1A63D6}"/>
              </a:ext>
            </a:extLst>
          </p:cNvPr>
          <p:cNvSpPr>
            <a:spLocks noGrp="1"/>
          </p:cNvSpPr>
          <p:nvPr>
            <p:ph type="ctrTitle"/>
          </p:nvPr>
        </p:nvSpPr>
        <p:spPr/>
        <p:txBody>
          <a:bodyPr/>
          <a:lstStyle/>
          <a:p>
            <a:r>
              <a:rPr lang="en-US" dirty="0"/>
              <a:t>Student Interchange Files</a:t>
            </a:r>
          </a:p>
        </p:txBody>
      </p:sp>
      <p:sp>
        <p:nvSpPr>
          <p:cNvPr id="3" name="Slide Number Placeholder 2">
            <a:extLst>
              <a:ext uri="{FF2B5EF4-FFF2-40B4-BE49-F238E27FC236}">
                <a16:creationId xmlns:a16="http://schemas.microsoft.com/office/drawing/2014/main" id="{21B31F5C-95FC-C409-88C1-9991B051853D}"/>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735008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0365E-8762-0B35-E730-04BA620D19CA}"/>
              </a:ext>
            </a:extLst>
          </p:cNvPr>
          <p:cNvSpPr>
            <a:spLocks noGrp="1"/>
          </p:cNvSpPr>
          <p:nvPr>
            <p:ph type="title"/>
          </p:nvPr>
        </p:nvSpPr>
        <p:spPr>
          <a:xfrm>
            <a:off x="311700" y="218142"/>
            <a:ext cx="5486400" cy="713172"/>
          </a:xfrm>
        </p:spPr>
        <p:txBody>
          <a:bodyPr/>
          <a:lstStyle/>
          <a:p>
            <a:r>
              <a:rPr lang="en-US" dirty="0"/>
              <a:t>Student Demographic File (DEM)</a:t>
            </a:r>
          </a:p>
        </p:txBody>
      </p:sp>
      <p:sp>
        <p:nvSpPr>
          <p:cNvPr id="7" name="Content Placeholder 6">
            <a:extLst>
              <a:ext uri="{FF2B5EF4-FFF2-40B4-BE49-F238E27FC236}">
                <a16:creationId xmlns:a16="http://schemas.microsoft.com/office/drawing/2014/main" id="{D3DCF319-DC20-BB21-5802-33D2E2EE6F08}"/>
              </a:ext>
            </a:extLst>
          </p:cNvPr>
          <p:cNvSpPr>
            <a:spLocks noGrp="1"/>
          </p:cNvSpPr>
          <p:nvPr>
            <p:ph sz="half" idx="1"/>
          </p:nvPr>
        </p:nvSpPr>
        <p:spPr>
          <a:xfrm>
            <a:off x="311700" y="1250863"/>
            <a:ext cx="5486400" cy="5029200"/>
          </a:xfrm>
        </p:spPr>
        <p:txBody>
          <a:bodyPr>
            <a:normAutofit/>
          </a:bodyPr>
          <a:lstStyle/>
          <a:p>
            <a:r>
              <a:rPr lang="en-US" dirty="0">
                <a:highlight>
                  <a:srgbClr val="FFFFCC"/>
                </a:highlight>
              </a:rPr>
              <a:t>Upload this file first</a:t>
            </a:r>
          </a:p>
          <a:p>
            <a:r>
              <a:rPr lang="en-US" dirty="0"/>
              <a:t>One record per student</a:t>
            </a:r>
          </a:p>
          <a:p>
            <a:r>
              <a:rPr lang="en-US" dirty="0"/>
              <a:t>Most data fields found on this file are used in the SEY snapshot</a:t>
            </a:r>
          </a:p>
          <a:p>
            <a:r>
              <a:rPr lang="en-US" dirty="0"/>
              <a:t>Captures attributes of a student</a:t>
            </a:r>
          </a:p>
          <a:p>
            <a:pPr lvl="1"/>
            <a:r>
              <a:rPr lang="en-US" b="1" dirty="0"/>
              <a:t>Point in Time: </a:t>
            </a:r>
            <a:r>
              <a:rPr lang="en-US" dirty="0"/>
              <a:t>Attribute as of extract date</a:t>
            </a:r>
          </a:p>
          <a:p>
            <a:pPr lvl="2"/>
            <a:r>
              <a:rPr lang="en-US" dirty="0"/>
              <a:t>Examples: Gender, Race/Ethnicity, Military Enlisted, Alternate Assessment Participant</a:t>
            </a:r>
          </a:p>
          <a:p>
            <a:pPr lvl="1"/>
            <a:r>
              <a:rPr lang="en-US" b="1" dirty="0"/>
              <a:t>Cumulative: </a:t>
            </a:r>
            <a:r>
              <a:rPr lang="en-US" dirty="0"/>
              <a:t>Once true, the attribute remains true entire school year but may change the following year if student no longer qualifies for the service (Additive, but not subtractive).</a:t>
            </a:r>
          </a:p>
          <a:p>
            <a:pPr lvl="2"/>
            <a:r>
              <a:rPr lang="en-US" dirty="0"/>
              <a:t>Examples: Homeless Status, FRL Status, English Learner, Military Connected, SPED Transition</a:t>
            </a:r>
          </a:p>
          <a:p>
            <a:pPr lvl="3"/>
            <a:endParaRPr lang="en-US" dirty="0"/>
          </a:p>
        </p:txBody>
      </p:sp>
      <p:pic>
        <p:nvPicPr>
          <p:cNvPr id="8" name="Picture Placeholder 7">
            <a:extLst>
              <a:ext uri="{FF2B5EF4-FFF2-40B4-BE49-F238E27FC236}">
                <a16:creationId xmlns:a16="http://schemas.microsoft.com/office/drawing/2014/main" id="{864AE36A-3B87-B058-9576-3ABAF350AF17}"/>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srcRect t="-6306" b="-6306"/>
          <a:stretch/>
        </p:blipFill>
        <p:spPr>
          <a:xfrm>
            <a:off x="6569075" y="1136342"/>
            <a:ext cx="5257800" cy="4572000"/>
          </a:xfrm>
        </p:spPr>
      </p:pic>
      <p:sp>
        <p:nvSpPr>
          <p:cNvPr id="9" name="Rectangle: Rounded Corners 8">
            <a:extLst>
              <a:ext uri="{FF2B5EF4-FFF2-40B4-BE49-F238E27FC236}">
                <a16:creationId xmlns:a16="http://schemas.microsoft.com/office/drawing/2014/main" id="{B3C57B4E-DD40-F81E-DD1F-513192DBC939}"/>
              </a:ext>
            </a:extLst>
          </p:cNvPr>
          <p:cNvSpPr/>
          <p:nvPr/>
        </p:nvSpPr>
        <p:spPr>
          <a:xfrm>
            <a:off x="9490841" y="227887"/>
            <a:ext cx="2336034" cy="34684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Untagged file only</a:t>
            </a:r>
          </a:p>
        </p:txBody>
      </p:sp>
    </p:spTree>
    <p:extLst>
      <p:ext uri="{BB962C8B-B14F-4D97-AF65-F5344CB8AC3E}">
        <p14:creationId xmlns:p14="http://schemas.microsoft.com/office/powerpoint/2010/main" val="3750414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912AB-16DC-68FC-B995-CBE03B363775}"/>
              </a:ext>
            </a:extLst>
          </p:cNvPr>
          <p:cNvSpPr>
            <a:spLocks noGrp="1"/>
          </p:cNvSpPr>
          <p:nvPr>
            <p:ph type="title"/>
          </p:nvPr>
        </p:nvSpPr>
        <p:spPr>
          <a:xfrm>
            <a:off x="311700" y="218142"/>
            <a:ext cx="5658176" cy="713172"/>
          </a:xfrm>
        </p:spPr>
        <p:txBody>
          <a:bodyPr>
            <a:normAutofit/>
          </a:bodyPr>
          <a:lstStyle/>
          <a:p>
            <a:r>
              <a:rPr lang="en-US" sz="2300" dirty="0"/>
              <a:t>Student School Association File (SSA)</a:t>
            </a:r>
          </a:p>
        </p:txBody>
      </p:sp>
      <p:sp>
        <p:nvSpPr>
          <p:cNvPr id="3" name="Content Placeholder 2">
            <a:extLst>
              <a:ext uri="{FF2B5EF4-FFF2-40B4-BE49-F238E27FC236}">
                <a16:creationId xmlns:a16="http://schemas.microsoft.com/office/drawing/2014/main" id="{CD148426-18E6-303F-4D4F-DCDF224591E3}"/>
              </a:ext>
            </a:extLst>
          </p:cNvPr>
          <p:cNvSpPr>
            <a:spLocks noGrp="1"/>
          </p:cNvSpPr>
          <p:nvPr>
            <p:ph sz="half" idx="1"/>
          </p:nvPr>
        </p:nvSpPr>
        <p:spPr>
          <a:xfrm>
            <a:off x="311700" y="1250863"/>
            <a:ext cx="5486400" cy="5029200"/>
          </a:xfrm>
        </p:spPr>
        <p:txBody>
          <a:bodyPr>
            <a:normAutofit fontScale="92500" lnSpcReduction="20000"/>
          </a:bodyPr>
          <a:lstStyle/>
          <a:p>
            <a:r>
              <a:rPr lang="en-US" dirty="0"/>
              <a:t>May include multiple records per student</a:t>
            </a:r>
          </a:p>
          <a:p>
            <a:r>
              <a:rPr lang="en-US" dirty="0"/>
              <a:t>SEY is focused on SSA records that capture the timeframe a student was actively attending a school within the LEA.</a:t>
            </a:r>
          </a:p>
          <a:p>
            <a:pPr lvl="1"/>
            <a:r>
              <a:rPr lang="en-US" dirty="0"/>
              <a:t>One-day records are the exception.</a:t>
            </a:r>
          </a:p>
          <a:p>
            <a:r>
              <a:rPr lang="en-US" dirty="0"/>
              <a:t>Only records meeting the snapshot criteria will pull into SEY. </a:t>
            </a:r>
          </a:p>
          <a:p>
            <a:pPr lvl="1"/>
            <a:r>
              <a:rPr lang="en-US" dirty="0"/>
              <a:t>Primary School = 1 (yes)</a:t>
            </a:r>
          </a:p>
          <a:p>
            <a:pPr lvl="1"/>
            <a:r>
              <a:rPr lang="en-US" dirty="0"/>
              <a:t>Grade is PK-12 (infant excluded)</a:t>
            </a:r>
          </a:p>
          <a:p>
            <a:pPr lvl="1"/>
            <a:r>
              <a:rPr lang="en-US" dirty="0"/>
              <a:t>PAI code is 01-08 (Group A Records)</a:t>
            </a:r>
          </a:p>
          <a:p>
            <a:r>
              <a:rPr lang="en-US" dirty="0"/>
              <a:t>Data fields for gifted and talented status and date first enrolled in US should be treated like demographic information, matching across all SSA records</a:t>
            </a:r>
          </a:p>
          <a:p>
            <a:r>
              <a:rPr lang="en-US" dirty="0"/>
              <a:t>SEY is the only student collection that utilizes the data fields ‘school entry type’ and ‘school entry date’</a:t>
            </a:r>
          </a:p>
          <a:p>
            <a:r>
              <a:rPr lang="en-US" dirty="0"/>
              <a:t>SEY does not use data fields connected to attendance counts, funding status, or alternative instruction courses.</a:t>
            </a:r>
          </a:p>
          <a:p>
            <a:endParaRPr lang="en-US" dirty="0"/>
          </a:p>
        </p:txBody>
      </p:sp>
      <p:pic>
        <p:nvPicPr>
          <p:cNvPr id="9" name="Picture Placeholder 8">
            <a:extLst>
              <a:ext uri="{FF2B5EF4-FFF2-40B4-BE49-F238E27FC236}">
                <a16:creationId xmlns:a16="http://schemas.microsoft.com/office/drawing/2014/main" id="{EE607FC8-1F49-C624-AC0F-97B065489097}"/>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srcRect t="-3796" b="-3796"/>
          <a:stretch/>
        </p:blipFill>
        <p:spPr/>
      </p:pic>
      <p:sp>
        <p:nvSpPr>
          <p:cNvPr id="10" name="Rectangle: Rounded Corners 9">
            <a:extLst>
              <a:ext uri="{FF2B5EF4-FFF2-40B4-BE49-F238E27FC236}">
                <a16:creationId xmlns:a16="http://schemas.microsoft.com/office/drawing/2014/main" id="{FAEA7B8D-E227-9510-C666-152B0870BA6A}"/>
              </a:ext>
            </a:extLst>
          </p:cNvPr>
          <p:cNvSpPr/>
          <p:nvPr/>
        </p:nvSpPr>
        <p:spPr>
          <a:xfrm>
            <a:off x="9490841" y="227887"/>
            <a:ext cx="2336034" cy="34684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Untagged file only</a:t>
            </a:r>
          </a:p>
        </p:txBody>
      </p:sp>
    </p:spTree>
    <p:extLst>
      <p:ext uri="{BB962C8B-B14F-4D97-AF65-F5344CB8AC3E}">
        <p14:creationId xmlns:p14="http://schemas.microsoft.com/office/powerpoint/2010/main" val="3260682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E10C1E-94AF-10A5-AEA5-0D110B003AAE}"/>
              </a:ext>
            </a:extLst>
          </p:cNvPr>
          <p:cNvSpPr>
            <a:spLocks noGrp="1"/>
          </p:cNvSpPr>
          <p:nvPr>
            <p:ph type="ctrTitle"/>
          </p:nvPr>
        </p:nvSpPr>
        <p:spPr>
          <a:xfrm>
            <a:off x="0" y="4326903"/>
            <a:ext cx="12192000" cy="1371600"/>
          </a:xfrm>
        </p:spPr>
        <p:txBody>
          <a:bodyPr/>
          <a:lstStyle/>
          <a:p>
            <a:r>
              <a:rPr lang="en-US" dirty="0"/>
              <a:t>Collection Purpose &amp; Data Use</a:t>
            </a:r>
          </a:p>
        </p:txBody>
      </p:sp>
      <p:sp>
        <p:nvSpPr>
          <p:cNvPr id="4" name="Slide Number Placeholder 3">
            <a:extLst>
              <a:ext uri="{FF2B5EF4-FFF2-40B4-BE49-F238E27FC236}">
                <a16:creationId xmlns:a16="http://schemas.microsoft.com/office/drawing/2014/main" id="{6124529F-73CA-986D-1B6D-13DB3D8726DB}"/>
              </a:ext>
            </a:extLst>
          </p:cNvPr>
          <p:cNvSpPr>
            <a:spLocks noGrp="1"/>
          </p:cNvSpPr>
          <p:nvPr>
            <p:ph type="sldNum" sz="quarter" idx="12"/>
          </p:nvPr>
        </p:nvSpPr>
        <p:spPr>
          <a:xfrm>
            <a:off x="227916" y="6427021"/>
            <a:ext cx="2743200" cy="365125"/>
          </a:xfrm>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791079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D839-F8F4-7DF0-5B7C-FF4EA7700BC9}"/>
              </a:ext>
            </a:extLst>
          </p:cNvPr>
          <p:cNvSpPr>
            <a:spLocks noGrp="1"/>
          </p:cNvSpPr>
          <p:nvPr>
            <p:ph type="title"/>
          </p:nvPr>
        </p:nvSpPr>
        <p:spPr>
          <a:xfrm>
            <a:off x="311700" y="218142"/>
            <a:ext cx="5486400" cy="713172"/>
          </a:xfrm>
        </p:spPr>
        <p:txBody>
          <a:bodyPr/>
          <a:lstStyle/>
          <a:p>
            <a:r>
              <a:rPr lang="en-US" dirty="0"/>
              <a:t>Graduation Guidelines File (GG)</a:t>
            </a:r>
          </a:p>
        </p:txBody>
      </p:sp>
      <p:sp>
        <p:nvSpPr>
          <p:cNvPr id="3" name="Content Placeholder 2">
            <a:extLst>
              <a:ext uri="{FF2B5EF4-FFF2-40B4-BE49-F238E27FC236}">
                <a16:creationId xmlns:a16="http://schemas.microsoft.com/office/drawing/2014/main" id="{8BEDCD78-3823-CDA8-568C-1099B3427754}"/>
              </a:ext>
            </a:extLst>
          </p:cNvPr>
          <p:cNvSpPr>
            <a:spLocks noGrp="1"/>
          </p:cNvSpPr>
          <p:nvPr>
            <p:ph sz="half" idx="1"/>
          </p:nvPr>
        </p:nvSpPr>
        <p:spPr>
          <a:xfrm>
            <a:off x="311150" y="1250949"/>
            <a:ext cx="5486400" cy="5229363"/>
          </a:xfrm>
        </p:spPr>
        <p:txBody>
          <a:bodyPr>
            <a:normAutofit lnSpcReduction="10000"/>
          </a:bodyPr>
          <a:lstStyle/>
          <a:p>
            <a:r>
              <a:rPr lang="en-US" sz="1800" dirty="0">
                <a:highlight>
                  <a:srgbClr val="FFFFCC"/>
                </a:highlight>
              </a:rPr>
              <a:t>Secondary students only</a:t>
            </a:r>
          </a:p>
          <a:p>
            <a:r>
              <a:rPr lang="en-US" sz="1800" dirty="0"/>
              <a:t>Expect multiple records per student</a:t>
            </a:r>
          </a:p>
          <a:p>
            <a:r>
              <a:rPr lang="en-US" sz="1800" dirty="0"/>
              <a:t>No data field from this file is directly pulled into the SEY snapshot, rather the data from this file is used for the business rule SE301 which checks that graduating students have reported GG measures.</a:t>
            </a:r>
          </a:p>
          <a:p>
            <a:r>
              <a:rPr lang="en-US" sz="1800" dirty="0"/>
              <a:t>LEA Options/Considerations:</a:t>
            </a:r>
          </a:p>
          <a:p>
            <a:pPr lvl="1"/>
            <a:r>
              <a:rPr lang="en-US" sz="1600" b="1" dirty="0"/>
              <a:t>Minimum Reporting: </a:t>
            </a:r>
            <a:r>
              <a:rPr lang="en-US" sz="1600" dirty="0"/>
              <a:t>At least one English and one Math measure meeting the benchmark per graduating student</a:t>
            </a:r>
          </a:p>
          <a:p>
            <a:pPr lvl="1"/>
            <a:r>
              <a:rPr lang="en-US" sz="1600" b="1" dirty="0"/>
              <a:t>Optional: </a:t>
            </a:r>
            <a:r>
              <a:rPr lang="en-US" sz="1600" dirty="0"/>
              <a:t>Any attempted GG measure, regardless of planned graduation status during the year</a:t>
            </a:r>
          </a:p>
          <a:p>
            <a:pPr lvl="2"/>
            <a:r>
              <a:rPr lang="en-US" dirty="0"/>
              <a:t>Allows LEAs to monitor GG with the related COGNOS reports</a:t>
            </a:r>
          </a:p>
          <a:p>
            <a:pPr lvl="2"/>
            <a:r>
              <a:rPr lang="en-US" dirty="0"/>
              <a:t>GG measures travel with student across CO schools</a:t>
            </a:r>
          </a:p>
          <a:p>
            <a:r>
              <a:rPr lang="en-US" sz="1800" b="1" dirty="0">
                <a:solidFill>
                  <a:schemeClr val="accent5">
                    <a:lumMod val="75000"/>
                  </a:schemeClr>
                </a:solidFill>
              </a:rPr>
              <a:t>Note: </a:t>
            </a:r>
            <a:r>
              <a:rPr lang="en-US" sz="1600" dirty="0"/>
              <a:t>If a measure was reported in a prior school year but the student did not graduate, it does not need to be reported again in the current year since this data is already stored in pipeline</a:t>
            </a:r>
          </a:p>
          <a:p>
            <a:endParaRPr lang="en-US" sz="1800" dirty="0"/>
          </a:p>
        </p:txBody>
      </p:sp>
      <p:pic>
        <p:nvPicPr>
          <p:cNvPr id="6" name="Picture Placeholder 5">
            <a:extLst>
              <a:ext uri="{FF2B5EF4-FFF2-40B4-BE49-F238E27FC236}">
                <a16:creationId xmlns:a16="http://schemas.microsoft.com/office/drawing/2014/main" id="{787E9859-C7D7-2FCF-6719-D9FAE3CBC61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srcRect t="-4217" b="-4217"/>
          <a:stretch/>
        </p:blipFill>
        <p:spPr>
          <a:xfrm>
            <a:off x="6569075" y="1136342"/>
            <a:ext cx="5257800" cy="4572000"/>
          </a:xfrm>
        </p:spPr>
      </p:pic>
    </p:spTree>
    <p:extLst>
      <p:ext uri="{BB962C8B-B14F-4D97-AF65-F5344CB8AC3E}">
        <p14:creationId xmlns:p14="http://schemas.microsoft.com/office/powerpoint/2010/main" val="669256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C08E8-23D7-DD6E-7B60-512F2E68ECB6}"/>
              </a:ext>
            </a:extLst>
          </p:cNvPr>
          <p:cNvSpPr>
            <a:spLocks noGrp="1"/>
          </p:cNvSpPr>
          <p:nvPr>
            <p:ph type="title"/>
          </p:nvPr>
        </p:nvSpPr>
        <p:spPr/>
        <p:txBody>
          <a:bodyPr/>
          <a:lstStyle/>
          <a:p>
            <a:r>
              <a:rPr lang="en-US" dirty="0"/>
              <a:t>Adjustment File (ADJ)</a:t>
            </a:r>
          </a:p>
        </p:txBody>
      </p:sp>
      <p:sp>
        <p:nvSpPr>
          <p:cNvPr id="3" name="Content Placeholder 2">
            <a:extLst>
              <a:ext uri="{FF2B5EF4-FFF2-40B4-BE49-F238E27FC236}">
                <a16:creationId xmlns:a16="http://schemas.microsoft.com/office/drawing/2014/main" id="{C780B3AA-C7D8-B6AB-68B1-A20397060DD2}"/>
              </a:ext>
            </a:extLst>
          </p:cNvPr>
          <p:cNvSpPr>
            <a:spLocks noGrp="1"/>
          </p:cNvSpPr>
          <p:nvPr>
            <p:ph sz="half" idx="1"/>
          </p:nvPr>
        </p:nvSpPr>
        <p:spPr/>
        <p:txBody>
          <a:bodyPr>
            <a:normAutofit fontScale="92500" lnSpcReduction="20000"/>
          </a:bodyPr>
          <a:lstStyle/>
          <a:p>
            <a:r>
              <a:rPr lang="en-US" sz="2000" kern="1200" dirty="0">
                <a:highlight>
                  <a:srgbClr val="FFFFCC"/>
                </a:highlight>
                <a:latin typeface="Trebuchet MS" panose="020B0603020202020204" pitchFamily="34" charset="0"/>
              </a:rPr>
              <a:t>As needed for SEY Collection</a:t>
            </a:r>
          </a:p>
          <a:p>
            <a:r>
              <a:rPr lang="en-US" dirty="0"/>
              <a:t>7</a:t>
            </a:r>
            <a:r>
              <a:rPr lang="en-US" baseline="30000" dirty="0"/>
              <a:t>th</a:t>
            </a:r>
            <a:r>
              <a:rPr lang="en-US" dirty="0"/>
              <a:t>-12</a:t>
            </a:r>
            <a:r>
              <a:rPr lang="en-US" baseline="30000" dirty="0"/>
              <a:t>th</a:t>
            </a:r>
            <a:r>
              <a:rPr lang="en-US" dirty="0"/>
              <a:t> grade students only</a:t>
            </a:r>
          </a:p>
          <a:p>
            <a:r>
              <a:rPr lang="en-US" b="1" dirty="0">
                <a:highlight>
                  <a:srgbClr val="CCFFCC"/>
                </a:highlight>
              </a:rPr>
              <a:t>N</a:t>
            </a:r>
            <a:r>
              <a:rPr lang="en-US" b="1" kern="1200" dirty="0">
                <a:highlight>
                  <a:srgbClr val="CCFFCC"/>
                </a:highlight>
                <a:latin typeface="Trebuchet MS" panose="020B0603020202020204" pitchFamily="34" charset="0"/>
              </a:rPr>
              <a:t>ot extracted from SIS</a:t>
            </a:r>
          </a:p>
          <a:p>
            <a:pPr lvl="1"/>
            <a:r>
              <a:rPr lang="en-US" b="1" kern="1200" dirty="0">
                <a:highlight>
                  <a:srgbClr val="CCFFCC"/>
                </a:highlight>
                <a:latin typeface="Trebuchet MS" panose="020B0603020202020204" pitchFamily="34" charset="0"/>
              </a:rPr>
              <a:t>Build file manually using posted template</a:t>
            </a:r>
          </a:p>
          <a:p>
            <a:r>
              <a:rPr lang="en-US" dirty="0"/>
              <a:t>Adjusts the final exit type for a student in a prior school year who </a:t>
            </a:r>
            <a:r>
              <a:rPr lang="en-US" b="1" i="1" dirty="0">
                <a:solidFill>
                  <a:srgbClr val="C00000"/>
                </a:solidFill>
              </a:rPr>
              <a:t>did not</a:t>
            </a:r>
            <a:r>
              <a:rPr lang="en-US" b="1" dirty="0">
                <a:solidFill>
                  <a:srgbClr val="C00000"/>
                </a:solidFill>
              </a:rPr>
              <a:t> </a:t>
            </a:r>
            <a:r>
              <a:rPr lang="en-US" dirty="0"/>
              <a:t>attend your district in the current year.</a:t>
            </a:r>
          </a:p>
          <a:p>
            <a:r>
              <a:rPr lang="en-US" dirty="0"/>
              <a:t>Only used to adjust students with very specific exit scenarios</a:t>
            </a:r>
          </a:p>
          <a:p>
            <a:pPr lvl="1"/>
            <a:r>
              <a:rPr lang="en-US" dirty="0"/>
              <a:t>Dropout (Exit 40)</a:t>
            </a:r>
          </a:p>
          <a:p>
            <a:pPr lvl="1"/>
            <a:r>
              <a:rPr lang="en-US" dirty="0"/>
              <a:t>Expulsion (Exit 50)</a:t>
            </a:r>
          </a:p>
          <a:p>
            <a:pPr lvl="1"/>
            <a:r>
              <a:rPr lang="en-US" dirty="0"/>
              <a:t>HSED transfer (Exit 70)</a:t>
            </a:r>
          </a:p>
          <a:p>
            <a:pPr lvl="1"/>
            <a:r>
              <a:rPr lang="en-US" dirty="0"/>
              <a:t>Did not Exit (Exit 00)</a:t>
            </a:r>
          </a:p>
          <a:p>
            <a:pPr lvl="1"/>
            <a:r>
              <a:rPr lang="en-US" dirty="0"/>
              <a:t>Other special circumstance (Exits 18, 19, 21, 26, 30)</a:t>
            </a:r>
          </a:p>
          <a:p>
            <a:r>
              <a:rPr lang="en-US" dirty="0"/>
              <a:t>Record is loaded in the current year using an adjustment file</a:t>
            </a:r>
          </a:p>
          <a:p>
            <a:r>
              <a:rPr lang="en-US" dirty="0"/>
              <a:t>Student does not have a record on your DEM or SSA file in the current year</a:t>
            </a:r>
          </a:p>
          <a:p>
            <a:endParaRPr lang="en-US" sz="2000" kern="1200" dirty="0">
              <a:latin typeface="Trebuchet MS" panose="020B0603020202020204" pitchFamily="34" charset="0"/>
            </a:endParaRPr>
          </a:p>
          <a:p>
            <a:endParaRPr lang="en-US" dirty="0"/>
          </a:p>
        </p:txBody>
      </p:sp>
      <p:pic>
        <p:nvPicPr>
          <p:cNvPr id="6" name="Picture Placeholder 5">
            <a:extLst>
              <a:ext uri="{FF2B5EF4-FFF2-40B4-BE49-F238E27FC236}">
                <a16:creationId xmlns:a16="http://schemas.microsoft.com/office/drawing/2014/main" id="{70BE462D-76A8-A495-2F80-3A6BC7865CF6}"/>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srcRect t="-4955" b="-4955"/>
          <a:stretch/>
        </p:blipFill>
        <p:spPr/>
      </p:pic>
    </p:spTree>
    <p:extLst>
      <p:ext uri="{BB962C8B-B14F-4D97-AF65-F5344CB8AC3E}">
        <p14:creationId xmlns:p14="http://schemas.microsoft.com/office/powerpoint/2010/main" val="1773545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0221-7006-4357-98DF-C3A70F696778}"/>
              </a:ext>
            </a:extLst>
          </p:cNvPr>
          <p:cNvSpPr>
            <a:spLocks noGrp="1"/>
          </p:cNvSpPr>
          <p:nvPr>
            <p:ph type="title"/>
          </p:nvPr>
        </p:nvSpPr>
        <p:spPr/>
        <p:txBody>
          <a:bodyPr/>
          <a:lstStyle/>
          <a:p>
            <a:r>
              <a:rPr lang="en-US" dirty="0"/>
              <a:t>Interchange Preparation</a:t>
            </a:r>
          </a:p>
        </p:txBody>
      </p:sp>
      <p:sp>
        <p:nvSpPr>
          <p:cNvPr id="3" name="Content Placeholder 2">
            <a:extLst>
              <a:ext uri="{FF2B5EF4-FFF2-40B4-BE49-F238E27FC236}">
                <a16:creationId xmlns:a16="http://schemas.microsoft.com/office/drawing/2014/main" id="{DB91F628-6F61-4446-8AC9-6CDE2478E09B}"/>
              </a:ext>
            </a:extLst>
          </p:cNvPr>
          <p:cNvSpPr>
            <a:spLocks noGrp="1"/>
          </p:cNvSpPr>
          <p:nvPr>
            <p:ph idx="1"/>
          </p:nvPr>
        </p:nvSpPr>
        <p:spPr/>
        <p:txBody>
          <a:bodyPr>
            <a:normAutofit fontScale="92500" lnSpcReduction="10000"/>
          </a:bodyPr>
          <a:lstStyle/>
          <a:p>
            <a:r>
              <a:rPr lang="en-US" dirty="0"/>
              <a:t>Get SASIDs for your new students</a:t>
            </a:r>
          </a:p>
          <a:p>
            <a:pPr lvl="1"/>
            <a:r>
              <a:rPr lang="en-US" dirty="0"/>
              <a:t>Through RITS or Data Pipeline</a:t>
            </a:r>
          </a:p>
          <a:p>
            <a:pPr lvl="1"/>
            <a:r>
              <a:rPr lang="en-US" dirty="0">
                <a:hlinkClick r:id="rId2"/>
              </a:rPr>
              <a:t>Visit the RITS Website for resources and instructions regarding SASIDs</a:t>
            </a:r>
            <a:endParaRPr lang="en-US" dirty="0"/>
          </a:p>
          <a:p>
            <a:r>
              <a:rPr lang="en-US" dirty="0"/>
              <a:t>Extract files from your Student Information System (DEM, SSA, GG)</a:t>
            </a:r>
          </a:p>
          <a:p>
            <a:pPr lvl="1"/>
            <a:r>
              <a:rPr lang="en-US" dirty="0"/>
              <a:t>Recommended format is .</a:t>
            </a:r>
            <a:r>
              <a:rPr lang="en-US" dirty="0" err="1"/>
              <a:t>xls</a:t>
            </a:r>
            <a:r>
              <a:rPr lang="en-US" dirty="0"/>
              <a:t> or .xlsx (excel) </a:t>
            </a:r>
          </a:p>
          <a:p>
            <a:pPr lvl="2"/>
            <a:r>
              <a:rPr lang="en-US" dirty="0"/>
              <a:t>Data Pipeline also accepts .csv</a:t>
            </a:r>
          </a:p>
          <a:p>
            <a:pPr lvl="1"/>
            <a:r>
              <a:rPr lang="en-US" dirty="0"/>
              <a:t>All data fields must be zero filled or include an applicable code matching the specified field length</a:t>
            </a:r>
          </a:p>
          <a:p>
            <a:pPr lvl="1"/>
            <a:r>
              <a:rPr lang="en-US" dirty="0"/>
              <a:t>Leading zeros are required for all data fields to maintain the specified field length</a:t>
            </a:r>
          </a:p>
          <a:p>
            <a:pPr lvl="2"/>
            <a:r>
              <a:rPr lang="en-US" dirty="0"/>
              <a:t>Be careful when opening .csv format in excel to not lose leading zeros</a:t>
            </a:r>
          </a:p>
          <a:p>
            <a:pPr lvl="3"/>
            <a:r>
              <a:rPr lang="en-US" dirty="0"/>
              <a:t>The newest version of excel has a pop-up asking if you want to keep leading zeros</a:t>
            </a:r>
          </a:p>
          <a:p>
            <a:pPr lvl="3"/>
            <a:r>
              <a:rPr lang="en-US" dirty="0"/>
              <a:t>CDE has a guide to keeping leading zeros on </a:t>
            </a:r>
            <a:r>
              <a:rPr lang="en-US" dirty="0">
                <a:hlinkClick r:id="rId3"/>
              </a:rPr>
              <a:t>Student Interchange website</a:t>
            </a:r>
            <a:endParaRPr lang="en-US" dirty="0"/>
          </a:p>
          <a:p>
            <a:r>
              <a:rPr lang="en-US" b="1" dirty="0">
                <a:solidFill>
                  <a:schemeClr val="accent5">
                    <a:lumMod val="75000"/>
                  </a:schemeClr>
                </a:solidFill>
              </a:rPr>
              <a:t>Pro Tip: </a:t>
            </a:r>
            <a:r>
              <a:rPr lang="en-US" dirty="0"/>
              <a:t>Use a file naming convention as you will likely extract files multiple times</a:t>
            </a:r>
          </a:p>
          <a:p>
            <a:pPr lvl="1"/>
            <a:r>
              <a:rPr lang="en-US" dirty="0"/>
              <a:t>Example: 0110_DEM_EOY_04052024.xls</a:t>
            </a:r>
          </a:p>
          <a:p>
            <a:pPr lvl="2"/>
            <a:r>
              <a:rPr lang="en-US" dirty="0"/>
              <a:t>Spaces in the file name are not allowed</a:t>
            </a:r>
          </a:p>
        </p:txBody>
      </p:sp>
      <p:sp>
        <p:nvSpPr>
          <p:cNvPr id="4" name="Slide Number Placeholder 3">
            <a:extLst>
              <a:ext uri="{FF2B5EF4-FFF2-40B4-BE49-F238E27FC236}">
                <a16:creationId xmlns:a16="http://schemas.microsoft.com/office/drawing/2014/main" id="{7C565863-9B20-4A71-B831-2E4B3FA38474}"/>
              </a:ext>
            </a:extLst>
          </p:cNvPr>
          <p:cNvSpPr>
            <a:spLocks noGrp="1"/>
          </p:cNvSpPr>
          <p:nvPr>
            <p:ph type="sldNum" sz="quarter" idx="12"/>
          </p:nvPr>
        </p:nvSpPr>
        <p:spPr/>
        <p:txBody>
          <a:bodyPr/>
          <a:lstStyle/>
          <a:p>
            <a:fld id="{C479D5F6-EDCB-402A-AC08-4943A1820E8F}" type="slidenum">
              <a:rPr lang="en-US" smtClean="0"/>
              <a:pPr/>
              <a:t>32</a:t>
            </a:fld>
            <a:endParaRPr lang="en-US" dirty="0"/>
          </a:p>
        </p:txBody>
      </p:sp>
    </p:spTree>
    <p:extLst>
      <p:ext uri="{BB962C8B-B14F-4D97-AF65-F5344CB8AC3E}">
        <p14:creationId xmlns:p14="http://schemas.microsoft.com/office/powerpoint/2010/main" val="2545966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E9C4-D2D9-E323-2FCE-19D108E40A4E}"/>
              </a:ext>
            </a:extLst>
          </p:cNvPr>
          <p:cNvSpPr>
            <a:spLocks noGrp="1"/>
          </p:cNvSpPr>
          <p:nvPr>
            <p:ph type="ctrTitle"/>
          </p:nvPr>
        </p:nvSpPr>
        <p:spPr/>
        <p:txBody>
          <a:bodyPr/>
          <a:lstStyle/>
          <a:p>
            <a:r>
              <a:rPr lang="en-US" dirty="0"/>
              <a:t>Other Data Sources and Internal Flags</a:t>
            </a:r>
          </a:p>
        </p:txBody>
      </p:sp>
      <p:sp>
        <p:nvSpPr>
          <p:cNvPr id="3" name="Slide Number Placeholder 2">
            <a:extLst>
              <a:ext uri="{FF2B5EF4-FFF2-40B4-BE49-F238E27FC236}">
                <a16:creationId xmlns:a16="http://schemas.microsoft.com/office/drawing/2014/main" id="{9E90F4C6-548C-0758-984D-446CF7462888}"/>
              </a:ext>
            </a:extLst>
          </p:cNvPr>
          <p:cNvSpPr>
            <a:spLocks noGrp="1"/>
          </p:cNvSpPr>
          <p:nvPr>
            <p:ph type="sldNum" sz="quarter" idx="12"/>
          </p:nvPr>
        </p:nvSpPr>
        <p:spPr/>
        <p:txBody>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2281763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1321F-2B08-D042-2907-431B0CA82716}"/>
              </a:ext>
            </a:extLst>
          </p:cNvPr>
          <p:cNvSpPr>
            <a:spLocks noGrp="1"/>
          </p:cNvSpPr>
          <p:nvPr>
            <p:ph type="title"/>
          </p:nvPr>
        </p:nvSpPr>
        <p:spPr/>
        <p:txBody>
          <a:bodyPr/>
          <a:lstStyle/>
          <a:p>
            <a:r>
              <a:rPr lang="en-US" dirty="0"/>
              <a:t>Additional Interchanges</a:t>
            </a:r>
          </a:p>
        </p:txBody>
      </p:sp>
      <p:sp>
        <p:nvSpPr>
          <p:cNvPr id="7" name="Text Placeholder 6">
            <a:extLst>
              <a:ext uri="{FF2B5EF4-FFF2-40B4-BE49-F238E27FC236}">
                <a16:creationId xmlns:a16="http://schemas.microsoft.com/office/drawing/2014/main" id="{4F8D225B-2A13-485E-82B6-E189FBFBDD0E}"/>
              </a:ext>
            </a:extLst>
          </p:cNvPr>
          <p:cNvSpPr>
            <a:spLocks noGrp="1"/>
          </p:cNvSpPr>
          <p:nvPr>
            <p:ph type="body" sz="quarter" idx="13"/>
          </p:nvPr>
        </p:nvSpPr>
        <p:spPr/>
        <p:txBody>
          <a:bodyPr/>
          <a:lstStyle/>
          <a:p>
            <a:r>
              <a:rPr lang="en-US" dirty="0"/>
              <a:t>Title 1 Interchange (TT1)</a:t>
            </a:r>
          </a:p>
        </p:txBody>
      </p:sp>
      <p:sp>
        <p:nvSpPr>
          <p:cNvPr id="5" name="Content Placeholder 4">
            <a:extLst>
              <a:ext uri="{FF2B5EF4-FFF2-40B4-BE49-F238E27FC236}">
                <a16:creationId xmlns:a16="http://schemas.microsoft.com/office/drawing/2014/main" id="{1E9FB3BA-F4EA-D9B5-8965-806E6AD07917}"/>
              </a:ext>
            </a:extLst>
          </p:cNvPr>
          <p:cNvSpPr>
            <a:spLocks noGrp="1"/>
          </p:cNvSpPr>
          <p:nvPr>
            <p:ph sz="half" idx="1"/>
          </p:nvPr>
        </p:nvSpPr>
        <p:spPr>
          <a:xfrm>
            <a:off x="443564" y="1778855"/>
            <a:ext cx="5486400" cy="3360704"/>
          </a:xfrm>
        </p:spPr>
        <p:txBody>
          <a:bodyPr>
            <a:normAutofit fontScale="85000" lnSpcReduction="10000"/>
          </a:bodyPr>
          <a:lstStyle/>
          <a:p>
            <a:r>
              <a:rPr lang="en-US" dirty="0"/>
              <a:t>Only required for LEAs operating Title 1 Targeted Assistance Programs/Schools</a:t>
            </a:r>
          </a:p>
          <a:p>
            <a:r>
              <a:rPr lang="en-US" dirty="0"/>
              <a:t>Cumulative student status</a:t>
            </a:r>
          </a:p>
          <a:p>
            <a:pPr lvl="1"/>
            <a:r>
              <a:rPr lang="en-US" dirty="0"/>
              <a:t>Students indicated as receiving TT1 Targeted Assistance in OCT should remain on this list</a:t>
            </a:r>
          </a:p>
          <a:p>
            <a:pPr lvl="1"/>
            <a:r>
              <a:rPr lang="en-US" dirty="0"/>
              <a:t>Add any students newly receiving TT1 Targeted Assistance after OCT through the end of the year</a:t>
            </a:r>
          </a:p>
          <a:p>
            <a:r>
              <a:rPr lang="en-US" dirty="0"/>
              <a:t>Schoolwide programs are automatically indicated and do not require this interchange file</a:t>
            </a:r>
          </a:p>
          <a:p>
            <a:r>
              <a:rPr lang="en-US" dirty="0"/>
              <a:t>Title 1 Student Internal Flag</a:t>
            </a:r>
          </a:p>
          <a:p>
            <a:pPr lvl="1"/>
            <a:r>
              <a:rPr lang="en-US" dirty="0"/>
              <a:t>0—No</a:t>
            </a:r>
          </a:p>
          <a:p>
            <a:pPr lvl="1"/>
            <a:r>
              <a:rPr lang="en-US" dirty="0"/>
              <a:t>2—Yes, Schoolwide (SW)</a:t>
            </a:r>
          </a:p>
          <a:p>
            <a:pPr lvl="1"/>
            <a:r>
              <a:rPr lang="en-US" dirty="0"/>
              <a:t>3—Yes, Targeted Assistance (TA)</a:t>
            </a:r>
          </a:p>
        </p:txBody>
      </p:sp>
      <p:sp>
        <p:nvSpPr>
          <p:cNvPr id="8" name="Text Placeholder 7">
            <a:extLst>
              <a:ext uri="{FF2B5EF4-FFF2-40B4-BE49-F238E27FC236}">
                <a16:creationId xmlns:a16="http://schemas.microsoft.com/office/drawing/2014/main" id="{FF99EE57-FC58-73B7-8868-9A0215AB751A}"/>
              </a:ext>
            </a:extLst>
          </p:cNvPr>
          <p:cNvSpPr>
            <a:spLocks noGrp="1"/>
          </p:cNvSpPr>
          <p:nvPr>
            <p:ph type="body" sz="quarter" idx="14"/>
          </p:nvPr>
        </p:nvSpPr>
        <p:spPr/>
        <p:txBody>
          <a:bodyPr/>
          <a:lstStyle/>
          <a:p>
            <a:r>
              <a:rPr lang="en-US" dirty="0" err="1"/>
              <a:t>SpED</a:t>
            </a:r>
            <a:r>
              <a:rPr lang="en-US" dirty="0"/>
              <a:t> IEP Interchange</a:t>
            </a:r>
          </a:p>
        </p:txBody>
      </p:sp>
      <p:sp>
        <p:nvSpPr>
          <p:cNvPr id="6" name="Content Placeholder 5">
            <a:extLst>
              <a:ext uri="{FF2B5EF4-FFF2-40B4-BE49-F238E27FC236}">
                <a16:creationId xmlns:a16="http://schemas.microsoft.com/office/drawing/2014/main" id="{A883148F-3AF7-D74C-C51F-45ACF0E8064F}"/>
              </a:ext>
            </a:extLst>
          </p:cNvPr>
          <p:cNvSpPr>
            <a:spLocks noGrp="1"/>
          </p:cNvSpPr>
          <p:nvPr>
            <p:ph sz="half" idx="2"/>
          </p:nvPr>
        </p:nvSpPr>
        <p:spPr>
          <a:xfrm>
            <a:off x="6172200" y="1713186"/>
            <a:ext cx="5486400" cy="3544614"/>
          </a:xfrm>
        </p:spPr>
        <p:txBody>
          <a:bodyPr>
            <a:normAutofit lnSpcReduction="10000"/>
          </a:bodyPr>
          <a:lstStyle/>
          <a:p>
            <a:r>
              <a:rPr lang="en-US" dirty="0"/>
              <a:t>Reflects all students with an IEP</a:t>
            </a:r>
          </a:p>
          <a:p>
            <a:r>
              <a:rPr lang="en-US" dirty="0"/>
              <a:t>Records needed on the following files:</a:t>
            </a:r>
          </a:p>
          <a:p>
            <a:pPr lvl="1"/>
            <a:r>
              <a:rPr lang="en-US" dirty="0" err="1"/>
              <a:t>SpED</a:t>
            </a:r>
            <a:r>
              <a:rPr lang="en-US" dirty="0"/>
              <a:t> Child File</a:t>
            </a:r>
          </a:p>
          <a:p>
            <a:pPr lvl="1"/>
            <a:r>
              <a:rPr lang="en-US" dirty="0" err="1"/>
              <a:t>SpED</a:t>
            </a:r>
            <a:r>
              <a:rPr lang="en-US" dirty="0"/>
              <a:t> Participation File</a:t>
            </a:r>
          </a:p>
          <a:p>
            <a:r>
              <a:rPr lang="en-US" dirty="0"/>
              <a:t>Special Education Student Internal Flag</a:t>
            </a:r>
          </a:p>
          <a:p>
            <a:pPr lvl="1"/>
            <a:r>
              <a:rPr lang="en-US" dirty="0"/>
              <a:t>0—No</a:t>
            </a:r>
          </a:p>
          <a:p>
            <a:pPr lvl="1"/>
            <a:r>
              <a:rPr lang="en-US" dirty="0"/>
              <a:t>1—Yes</a:t>
            </a:r>
          </a:p>
          <a:p>
            <a:pPr lvl="2"/>
            <a:r>
              <a:rPr lang="en-US" dirty="0"/>
              <a:t>SASID indicated in </a:t>
            </a:r>
            <a:r>
              <a:rPr lang="en-US" dirty="0" err="1"/>
              <a:t>SpED</a:t>
            </a:r>
            <a:r>
              <a:rPr lang="en-US" dirty="0"/>
              <a:t> interchange as eligible for services during the current school year</a:t>
            </a:r>
          </a:p>
          <a:p>
            <a:pPr lvl="2"/>
            <a:r>
              <a:rPr lang="en-US" dirty="0"/>
              <a:t>District of Attendance or District of Residence match SEY Reporting District</a:t>
            </a:r>
          </a:p>
        </p:txBody>
      </p:sp>
      <p:sp>
        <p:nvSpPr>
          <p:cNvPr id="3" name="Rectangle: Rounded Corners 2">
            <a:extLst>
              <a:ext uri="{FF2B5EF4-FFF2-40B4-BE49-F238E27FC236}">
                <a16:creationId xmlns:a16="http://schemas.microsoft.com/office/drawing/2014/main" id="{4746DC11-D0AF-6144-9794-880FC9AF26AA}"/>
              </a:ext>
            </a:extLst>
          </p:cNvPr>
          <p:cNvSpPr/>
          <p:nvPr/>
        </p:nvSpPr>
        <p:spPr>
          <a:xfrm>
            <a:off x="738076" y="5383460"/>
            <a:ext cx="10868247" cy="57415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b="1" dirty="0">
                <a:latin typeface="Trebuchet MS" panose="020B0603020202020204" pitchFamily="34" charset="0"/>
              </a:rPr>
              <a:t>Note: </a:t>
            </a:r>
            <a:r>
              <a:rPr lang="en-US" dirty="0">
                <a:latin typeface="Trebuchet MS" panose="020B0603020202020204" pitchFamily="34" charset="0"/>
              </a:rPr>
              <a:t>Partner with the person responsible for these files in your LEA as these files are often overseen by someone other than the SEY data respondent in a LEA.</a:t>
            </a:r>
          </a:p>
        </p:txBody>
      </p:sp>
      <p:sp>
        <p:nvSpPr>
          <p:cNvPr id="4" name="Slide Number Placeholder 3">
            <a:extLst>
              <a:ext uri="{FF2B5EF4-FFF2-40B4-BE49-F238E27FC236}">
                <a16:creationId xmlns:a16="http://schemas.microsoft.com/office/drawing/2014/main" id="{4CEA49C8-11C4-08CE-FA73-F8D65CDA4875}"/>
              </a:ext>
            </a:extLst>
          </p:cNvPr>
          <p:cNvSpPr>
            <a:spLocks noGrp="1"/>
          </p:cNvSpPr>
          <p:nvPr>
            <p:ph type="sldNum" sz="quarter" idx="12"/>
          </p:nvPr>
        </p:nvSpPr>
        <p:spPr/>
        <p:txBody>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2252497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AA4289-F571-197C-1E11-DD5FEDF8C6B3}"/>
              </a:ext>
            </a:extLst>
          </p:cNvPr>
          <p:cNvSpPr>
            <a:spLocks noGrp="1"/>
          </p:cNvSpPr>
          <p:nvPr>
            <p:ph type="title"/>
          </p:nvPr>
        </p:nvSpPr>
        <p:spPr/>
        <p:txBody>
          <a:bodyPr/>
          <a:lstStyle/>
          <a:p>
            <a:r>
              <a:rPr lang="en-US" dirty="0"/>
              <a:t>Internal Flags</a:t>
            </a:r>
          </a:p>
        </p:txBody>
      </p:sp>
      <p:sp>
        <p:nvSpPr>
          <p:cNvPr id="13" name="Text Placeholder 12">
            <a:extLst>
              <a:ext uri="{FF2B5EF4-FFF2-40B4-BE49-F238E27FC236}">
                <a16:creationId xmlns:a16="http://schemas.microsoft.com/office/drawing/2014/main" id="{3FFB58D6-31EC-C327-DDEB-BF7533D14242}"/>
              </a:ext>
            </a:extLst>
          </p:cNvPr>
          <p:cNvSpPr>
            <a:spLocks noGrp="1"/>
          </p:cNvSpPr>
          <p:nvPr>
            <p:ph type="body" sz="quarter" idx="13"/>
          </p:nvPr>
        </p:nvSpPr>
        <p:spPr/>
        <p:txBody>
          <a:bodyPr/>
          <a:lstStyle/>
          <a:p>
            <a:r>
              <a:rPr lang="en-US" dirty="0"/>
              <a:t>CDE Supporting Data Source</a:t>
            </a:r>
          </a:p>
        </p:txBody>
      </p:sp>
      <p:sp>
        <p:nvSpPr>
          <p:cNvPr id="11" name="Content Placeholder 10">
            <a:extLst>
              <a:ext uri="{FF2B5EF4-FFF2-40B4-BE49-F238E27FC236}">
                <a16:creationId xmlns:a16="http://schemas.microsoft.com/office/drawing/2014/main" id="{05C7AC7F-834B-2986-7939-74258E04EBE7}"/>
              </a:ext>
            </a:extLst>
          </p:cNvPr>
          <p:cNvSpPr>
            <a:spLocks noGrp="1"/>
          </p:cNvSpPr>
          <p:nvPr>
            <p:ph sz="half" idx="1"/>
          </p:nvPr>
        </p:nvSpPr>
        <p:spPr/>
        <p:txBody>
          <a:bodyPr/>
          <a:lstStyle/>
          <a:p>
            <a:r>
              <a:rPr lang="en-US" dirty="0"/>
              <a:t>CDE receives list of students (by SASID) from another state data source which is used to indicate the student’s status</a:t>
            </a:r>
          </a:p>
          <a:p>
            <a:pPr lvl="1"/>
            <a:r>
              <a:rPr lang="en-US" dirty="0"/>
              <a:t>0—No</a:t>
            </a:r>
          </a:p>
          <a:p>
            <a:pPr lvl="1"/>
            <a:r>
              <a:rPr lang="en-US" dirty="0"/>
              <a:t>1—Yes</a:t>
            </a:r>
          </a:p>
          <a:p>
            <a:r>
              <a:rPr lang="en-US" dirty="0"/>
              <a:t>Data Fields:</a:t>
            </a:r>
          </a:p>
          <a:p>
            <a:pPr lvl="1"/>
            <a:r>
              <a:rPr lang="en-US" dirty="0"/>
              <a:t>Foster</a:t>
            </a:r>
          </a:p>
          <a:p>
            <a:pPr lvl="1"/>
            <a:r>
              <a:rPr lang="en-US" dirty="0"/>
              <a:t>Migrant</a:t>
            </a:r>
          </a:p>
          <a:p>
            <a:pPr lvl="1"/>
            <a:r>
              <a:rPr lang="en-US" dirty="0"/>
              <a:t>CTE</a:t>
            </a:r>
          </a:p>
          <a:p>
            <a:pPr lvl="1"/>
            <a:r>
              <a:rPr lang="en-US" dirty="0"/>
              <a:t>CTE Nontraditional</a:t>
            </a:r>
          </a:p>
          <a:p>
            <a:pPr lvl="1"/>
            <a:r>
              <a:rPr lang="en-US" dirty="0"/>
              <a:t>Title 1 Schoolwide</a:t>
            </a:r>
          </a:p>
        </p:txBody>
      </p:sp>
      <p:sp>
        <p:nvSpPr>
          <p:cNvPr id="14" name="Text Placeholder 13">
            <a:extLst>
              <a:ext uri="{FF2B5EF4-FFF2-40B4-BE49-F238E27FC236}">
                <a16:creationId xmlns:a16="http://schemas.microsoft.com/office/drawing/2014/main" id="{248D964A-D999-E8BD-CE61-0EA32ECCBFB9}"/>
              </a:ext>
            </a:extLst>
          </p:cNvPr>
          <p:cNvSpPr>
            <a:spLocks noGrp="1"/>
          </p:cNvSpPr>
          <p:nvPr>
            <p:ph type="body" sz="quarter" idx="14"/>
          </p:nvPr>
        </p:nvSpPr>
        <p:spPr/>
        <p:txBody>
          <a:bodyPr/>
          <a:lstStyle/>
          <a:p>
            <a:r>
              <a:rPr lang="en-US" dirty="0"/>
              <a:t>Calculated Fields</a:t>
            </a:r>
          </a:p>
        </p:txBody>
      </p:sp>
      <p:sp>
        <p:nvSpPr>
          <p:cNvPr id="12" name="Content Placeholder 11">
            <a:extLst>
              <a:ext uri="{FF2B5EF4-FFF2-40B4-BE49-F238E27FC236}">
                <a16:creationId xmlns:a16="http://schemas.microsoft.com/office/drawing/2014/main" id="{5EA35F62-4F97-8C05-1E6F-EEFCB504F3CD}"/>
              </a:ext>
            </a:extLst>
          </p:cNvPr>
          <p:cNvSpPr>
            <a:spLocks noGrp="1"/>
          </p:cNvSpPr>
          <p:nvPr>
            <p:ph sz="half" idx="2"/>
          </p:nvPr>
        </p:nvSpPr>
        <p:spPr/>
        <p:txBody>
          <a:bodyPr>
            <a:normAutofit fontScale="92500" lnSpcReduction="10000"/>
          </a:bodyPr>
          <a:lstStyle/>
          <a:p>
            <a:r>
              <a:rPr lang="en-US" dirty="0"/>
              <a:t>Calculated value based upon current or prior year reported data</a:t>
            </a:r>
          </a:p>
          <a:p>
            <a:r>
              <a:rPr lang="en-US" dirty="0"/>
              <a:t>Data Fields:</a:t>
            </a:r>
          </a:p>
          <a:p>
            <a:pPr lvl="1"/>
            <a:r>
              <a:rPr lang="en-US" dirty="0"/>
              <a:t>Student’s Federal Race/Ethnicity</a:t>
            </a:r>
          </a:p>
          <a:p>
            <a:pPr lvl="1"/>
            <a:r>
              <a:rPr lang="en-US" dirty="0"/>
              <a:t>Gifted and Talented (Y/N)</a:t>
            </a:r>
          </a:p>
          <a:p>
            <a:pPr lvl="1"/>
            <a:r>
              <a:rPr lang="en-US" dirty="0"/>
              <a:t>English Learner Y/N</a:t>
            </a:r>
          </a:p>
          <a:p>
            <a:pPr lvl="1"/>
            <a:r>
              <a:rPr lang="en-US" dirty="0"/>
              <a:t>Anticipated Year of Graduation Fields</a:t>
            </a:r>
          </a:p>
          <a:p>
            <a:pPr lvl="1"/>
            <a:r>
              <a:rPr lang="en-US" dirty="0"/>
              <a:t>IP/ST Cohort Fields</a:t>
            </a:r>
          </a:p>
          <a:p>
            <a:pPr lvl="1"/>
            <a:r>
              <a:rPr lang="en-US" dirty="0"/>
              <a:t>IP/ST Yearly Flags</a:t>
            </a:r>
          </a:p>
          <a:p>
            <a:pPr lvl="1"/>
            <a:r>
              <a:rPr lang="en-US" dirty="0"/>
              <a:t>Entry Sequence Flags</a:t>
            </a:r>
          </a:p>
          <a:p>
            <a:pPr lvl="1"/>
            <a:r>
              <a:rPr lang="en-US" dirty="0"/>
              <a:t>Last Record Flags</a:t>
            </a:r>
          </a:p>
          <a:p>
            <a:pPr lvl="1"/>
            <a:r>
              <a:rPr lang="en-US" dirty="0"/>
              <a:t>Date First Enrolled in US </a:t>
            </a:r>
          </a:p>
          <a:p>
            <a:pPr lvl="2"/>
            <a:r>
              <a:rPr lang="en-US" dirty="0"/>
              <a:t>When LEA zero fills field to utilize CDE’s auto calculated date</a:t>
            </a:r>
          </a:p>
        </p:txBody>
      </p:sp>
      <p:sp>
        <p:nvSpPr>
          <p:cNvPr id="7" name="Slide Number Placeholder 6">
            <a:extLst>
              <a:ext uri="{FF2B5EF4-FFF2-40B4-BE49-F238E27FC236}">
                <a16:creationId xmlns:a16="http://schemas.microsoft.com/office/drawing/2014/main" id="{4AA11AC2-D28D-13ED-75D4-8927228496D8}"/>
              </a:ext>
            </a:extLst>
          </p:cNvPr>
          <p:cNvSpPr>
            <a:spLocks noGrp="1"/>
          </p:cNvSpPr>
          <p:nvPr>
            <p:ph type="sldNum" sz="quarter" idx="12"/>
          </p:nvPr>
        </p:nvSpPr>
        <p:spPr/>
        <p:txBody>
          <a:bodyPr/>
          <a:lstStyle/>
          <a:p>
            <a:fld id="{C479D5F6-EDCB-402A-AC08-4943A1820E8F}" type="slidenum">
              <a:rPr lang="en-US" smtClean="0"/>
              <a:pPr/>
              <a:t>35</a:t>
            </a:fld>
            <a:endParaRPr lang="en-US" dirty="0"/>
          </a:p>
        </p:txBody>
      </p:sp>
    </p:spTree>
    <p:extLst>
      <p:ext uri="{BB962C8B-B14F-4D97-AF65-F5344CB8AC3E}">
        <p14:creationId xmlns:p14="http://schemas.microsoft.com/office/powerpoint/2010/main" val="1481798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C5007D3-9BC3-4916-C519-C29FF204EB5D}"/>
              </a:ext>
            </a:extLst>
          </p:cNvPr>
          <p:cNvSpPr>
            <a:spLocks noGrp="1"/>
          </p:cNvSpPr>
          <p:nvPr>
            <p:ph type="ctrTitle"/>
          </p:nvPr>
        </p:nvSpPr>
        <p:spPr/>
        <p:txBody>
          <a:bodyPr/>
          <a:lstStyle/>
          <a:p>
            <a:r>
              <a:rPr lang="en-US" dirty="0"/>
              <a:t>Data Pipeline Process</a:t>
            </a:r>
          </a:p>
        </p:txBody>
      </p:sp>
      <p:sp>
        <p:nvSpPr>
          <p:cNvPr id="7" name="Slide Number Placeholder 6">
            <a:extLst>
              <a:ext uri="{FF2B5EF4-FFF2-40B4-BE49-F238E27FC236}">
                <a16:creationId xmlns:a16="http://schemas.microsoft.com/office/drawing/2014/main" id="{B2446838-4538-833E-60B8-662364CEE3F9}"/>
              </a:ext>
            </a:extLst>
          </p:cNvPr>
          <p:cNvSpPr>
            <a:spLocks noGrp="1"/>
          </p:cNvSpPr>
          <p:nvPr>
            <p:ph type="sldNum" sz="quarter" idx="12"/>
          </p:nvPr>
        </p:nvSpPr>
        <p:spPr/>
        <p:txBody>
          <a:bodyPr/>
          <a:lstStyle/>
          <a:p>
            <a:fld id="{C479D5F6-EDCB-402A-AC08-4943A1820E8F}" type="slidenum">
              <a:rPr lang="en-US" smtClean="0"/>
              <a:pPr/>
              <a:t>36</a:t>
            </a:fld>
            <a:endParaRPr lang="en-US" dirty="0"/>
          </a:p>
        </p:txBody>
      </p:sp>
    </p:spTree>
    <p:extLst>
      <p:ext uri="{BB962C8B-B14F-4D97-AF65-F5344CB8AC3E}">
        <p14:creationId xmlns:p14="http://schemas.microsoft.com/office/powerpoint/2010/main" val="150876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D54CE0-C428-435C-F769-3846FB5E4535}"/>
              </a:ext>
            </a:extLst>
          </p:cNvPr>
          <p:cNvSpPr>
            <a:spLocks noGrp="1"/>
          </p:cNvSpPr>
          <p:nvPr>
            <p:ph type="ctrTitle"/>
          </p:nvPr>
        </p:nvSpPr>
        <p:spPr/>
        <p:txBody>
          <a:bodyPr/>
          <a:lstStyle/>
          <a:p>
            <a:r>
              <a:rPr lang="en-US" dirty="0"/>
              <a:t>Prepare</a:t>
            </a:r>
          </a:p>
        </p:txBody>
      </p:sp>
      <p:sp>
        <p:nvSpPr>
          <p:cNvPr id="3" name="Slide Number Placeholder 2">
            <a:extLst>
              <a:ext uri="{FF2B5EF4-FFF2-40B4-BE49-F238E27FC236}">
                <a16:creationId xmlns:a16="http://schemas.microsoft.com/office/drawing/2014/main" id="{397888AD-5FB4-E5F9-721B-0B341D951642}"/>
              </a:ext>
            </a:extLst>
          </p:cNvPr>
          <p:cNvSpPr>
            <a:spLocks noGrp="1"/>
          </p:cNvSpPr>
          <p:nvPr>
            <p:ph type="sldNum" sz="quarter" idx="12"/>
          </p:nvPr>
        </p:nvSpPr>
        <p:spPr/>
        <p:txBody>
          <a:bodyPr/>
          <a:lstStyle/>
          <a:p>
            <a:fld id="{C479D5F6-EDCB-402A-AC08-4943A1820E8F}" type="slidenum">
              <a:rPr lang="en-US" smtClean="0"/>
              <a:pPr/>
              <a:t>37</a:t>
            </a:fld>
            <a:endParaRPr lang="en-US" dirty="0"/>
          </a:p>
        </p:txBody>
      </p:sp>
    </p:spTree>
    <p:extLst>
      <p:ext uri="{BB962C8B-B14F-4D97-AF65-F5344CB8AC3E}">
        <p14:creationId xmlns:p14="http://schemas.microsoft.com/office/powerpoint/2010/main" val="1115852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52BFA9-CBCC-35CF-A376-059064A8ECE7}"/>
              </a:ext>
            </a:extLst>
          </p:cNvPr>
          <p:cNvSpPr>
            <a:spLocks noGrp="1"/>
          </p:cNvSpPr>
          <p:nvPr>
            <p:ph type="title"/>
          </p:nvPr>
        </p:nvSpPr>
        <p:spPr/>
        <p:txBody>
          <a:bodyPr/>
          <a:lstStyle/>
          <a:p>
            <a:r>
              <a:rPr lang="en-US" dirty="0"/>
              <a:t>Checklist</a:t>
            </a:r>
          </a:p>
        </p:txBody>
      </p:sp>
      <p:sp>
        <p:nvSpPr>
          <p:cNvPr id="5" name="Content Placeholder 4">
            <a:extLst>
              <a:ext uri="{FF2B5EF4-FFF2-40B4-BE49-F238E27FC236}">
                <a16:creationId xmlns:a16="http://schemas.microsoft.com/office/drawing/2014/main" id="{AD1FE81A-5778-0114-8E98-10C0B83F7B8D}"/>
              </a:ext>
            </a:extLst>
          </p:cNvPr>
          <p:cNvSpPr>
            <a:spLocks noGrp="1"/>
          </p:cNvSpPr>
          <p:nvPr>
            <p:ph idx="1"/>
          </p:nvPr>
        </p:nvSpPr>
        <p:spPr>
          <a:xfrm>
            <a:off x="227916" y="228599"/>
            <a:ext cx="11658600" cy="5709746"/>
          </a:xfrm>
        </p:spPr>
        <p:txBody>
          <a:bodyPr>
            <a:normAutofit fontScale="92500" lnSpcReduction="20000"/>
          </a:bodyPr>
          <a:lstStyle/>
          <a:p>
            <a:pPr>
              <a:buFont typeface="Wingdings" panose="05000000000000000000" pitchFamily="2" charset="2"/>
              <a:buChar char="q"/>
            </a:pPr>
            <a:r>
              <a:rPr lang="en-US" dirty="0"/>
              <a:t>Ensure you have access/logins for following systems</a:t>
            </a:r>
          </a:p>
          <a:p>
            <a:pPr lvl="1">
              <a:buFont typeface="Wingdings" panose="05000000000000000000" pitchFamily="2" charset="2"/>
              <a:buChar char="q"/>
            </a:pPr>
            <a:r>
              <a:rPr lang="en-US" dirty="0"/>
              <a:t>Your LEA’s Student Information System (SIS)</a:t>
            </a:r>
          </a:p>
          <a:p>
            <a:pPr lvl="2"/>
            <a:r>
              <a:rPr lang="en-US" dirty="0"/>
              <a:t>Must have ability to extract state reporting files and edit student records for related data fields</a:t>
            </a:r>
          </a:p>
          <a:p>
            <a:pPr lvl="1">
              <a:buFont typeface="Wingdings" panose="05000000000000000000" pitchFamily="2" charset="2"/>
              <a:buChar char="q"/>
            </a:pPr>
            <a:r>
              <a:rPr lang="en-US" dirty="0"/>
              <a:t>Data Pipeline &amp; COGNOS/CEDAR</a:t>
            </a:r>
          </a:p>
          <a:p>
            <a:pPr lvl="1">
              <a:buFont typeface="Wingdings" panose="05000000000000000000" pitchFamily="2" charset="2"/>
              <a:buChar char="q"/>
            </a:pPr>
            <a:r>
              <a:rPr lang="en-US" dirty="0"/>
              <a:t>RITS (at least viewing permissions)</a:t>
            </a:r>
          </a:p>
          <a:p>
            <a:pPr lvl="1">
              <a:buFont typeface="Wingdings" panose="05000000000000000000" pitchFamily="2" charset="2"/>
              <a:buChar char="q"/>
            </a:pPr>
            <a:r>
              <a:rPr lang="en-US" dirty="0"/>
              <a:t>Syncplicity Student Folder</a:t>
            </a:r>
          </a:p>
          <a:p>
            <a:pPr lvl="2"/>
            <a:r>
              <a:rPr lang="en-US" i="1" dirty="0"/>
              <a:t>District Code – District Name – </a:t>
            </a:r>
            <a:r>
              <a:rPr lang="en-US" b="1" i="1" dirty="0"/>
              <a:t>Student</a:t>
            </a:r>
          </a:p>
          <a:p>
            <a:pPr>
              <a:buFont typeface="Wingdings" panose="05000000000000000000" pitchFamily="2" charset="2"/>
              <a:buChar char="q"/>
            </a:pPr>
            <a:r>
              <a:rPr lang="en-US" dirty="0"/>
              <a:t>Bookmark important CDE websites &amp; review supporting documentation – </a:t>
            </a:r>
            <a:r>
              <a:rPr lang="en-US" dirty="0">
                <a:hlinkClick r:id="rId3" action="ppaction://hlinksldjump"/>
              </a:rPr>
              <a:t>slide #43</a:t>
            </a:r>
            <a:endParaRPr lang="en-US" dirty="0"/>
          </a:p>
          <a:p>
            <a:pPr>
              <a:buFont typeface="Wingdings" panose="05000000000000000000" pitchFamily="2" charset="2"/>
              <a:buChar char="q"/>
            </a:pPr>
            <a:r>
              <a:rPr lang="en-US" dirty="0">
                <a:hlinkClick r:id="rId4"/>
              </a:rPr>
              <a:t>Sign up for data pipeline TH emails </a:t>
            </a:r>
            <a:r>
              <a:rPr lang="en-US" dirty="0"/>
              <a:t>if you don’t already receive them </a:t>
            </a:r>
          </a:p>
          <a:p>
            <a:pPr>
              <a:buFont typeface="Wingdings" panose="05000000000000000000" pitchFamily="2" charset="2"/>
              <a:buChar char="q"/>
            </a:pPr>
            <a:r>
              <a:rPr lang="en-US" dirty="0"/>
              <a:t>Plan to maintain data privacy for Personally Identifiable Information (PII)</a:t>
            </a:r>
          </a:p>
          <a:p>
            <a:pPr lvl="1">
              <a:buFont typeface="Wingdings" panose="05000000000000000000" pitchFamily="2" charset="2"/>
              <a:buChar char="q"/>
            </a:pPr>
            <a:r>
              <a:rPr lang="en-US" dirty="0"/>
              <a:t>What are your internal processes?</a:t>
            </a:r>
          </a:p>
          <a:p>
            <a:pPr lvl="1">
              <a:buFont typeface="Wingdings" panose="05000000000000000000" pitchFamily="2" charset="2"/>
              <a:buChar char="q"/>
            </a:pPr>
            <a:r>
              <a:rPr lang="en-US" dirty="0"/>
              <a:t>Utilize Syncplicity when communicating with CDE</a:t>
            </a:r>
          </a:p>
          <a:p>
            <a:pPr>
              <a:buFont typeface="Wingdings" panose="05000000000000000000" pitchFamily="2" charset="2"/>
              <a:buChar char="q"/>
            </a:pPr>
            <a:r>
              <a:rPr lang="en-US" dirty="0"/>
              <a:t>Gather/Save Critical Contact Information</a:t>
            </a:r>
          </a:p>
          <a:p>
            <a:pPr lvl="1">
              <a:buFont typeface="Wingdings" panose="05000000000000000000" pitchFamily="2" charset="2"/>
              <a:buChar char="q"/>
            </a:pPr>
            <a:r>
              <a:rPr lang="en-US" dirty="0"/>
              <a:t>CDE: Reagan Ward, </a:t>
            </a:r>
            <a:r>
              <a:rPr lang="en-US" dirty="0">
                <a:hlinkClick r:id="rId5"/>
              </a:rPr>
              <a:t>StudentEndOfYear@cde.state.co.us</a:t>
            </a:r>
            <a:r>
              <a:rPr lang="en-US" dirty="0"/>
              <a:t>, 720-484-9057 </a:t>
            </a:r>
          </a:p>
          <a:p>
            <a:pPr lvl="1">
              <a:buFont typeface="Wingdings" panose="05000000000000000000" pitchFamily="2" charset="2"/>
              <a:buChar char="q"/>
            </a:pPr>
            <a:r>
              <a:rPr lang="en-US" dirty="0"/>
              <a:t>Check your contact information on the COGNOS report </a:t>
            </a:r>
            <a:r>
              <a:rPr lang="en-US" i="1" dirty="0"/>
              <a:t>SEY Respondent Contact List </a:t>
            </a:r>
            <a:r>
              <a:rPr lang="en-US" dirty="0"/>
              <a:t>for accuracy</a:t>
            </a:r>
          </a:p>
          <a:p>
            <a:pPr lvl="1">
              <a:buFont typeface="Wingdings" panose="05000000000000000000" pitchFamily="2" charset="2"/>
              <a:buChar char="q"/>
            </a:pPr>
            <a:r>
              <a:rPr lang="en-US" dirty="0"/>
              <a:t>Internal:</a:t>
            </a:r>
          </a:p>
          <a:p>
            <a:pPr lvl="2"/>
            <a:r>
              <a:rPr lang="en-US" dirty="0"/>
              <a:t>Ensure know which colleagues support/oversee which programs such as—English Learners, Homeless, Foster, </a:t>
            </a:r>
            <a:r>
              <a:rPr lang="en-US" dirty="0" err="1"/>
              <a:t>SpED</a:t>
            </a:r>
            <a:r>
              <a:rPr lang="en-US" dirty="0"/>
              <a:t> including </a:t>
            </a:r>
            <a:r>
              <a:rPr lang="en-US" dirty="0" err="1"/>
              <a:t>SpED</a:t>
            </a:r>
            <a:r>
              <a:rPr lang="en-US" dirty="0"/>
              <a:t> Transition, Title 1, Gifted &amp; Talented, Postsecondary Programs such as ASCENT/TREP/PTECH, Free/Reduced Lunch, Graduation Guidelines, school staff to validate adequate documentation of transfer for school exit types</a:t>
            </a:r>
          </a:p>
          <a:p>
            <a:pPr lvl="2"/>
            <a:r>
              <a:rPr lang="en-US" dirty="0"/>
              <a:t>Do you have colleagues who will support data validation such as district accountability staff?</a:t>
            </a:r>
          </a:p>
          <a:p>
            <a:pPr lvl="2"/>
            <a:r>
              <a:rPr lang="en-US" dirty="0"/>
              <a:t>Who needs to be notified of preliminary data?</a:t>
            </a:r>
          </a:p>
          <a:p>
            <a:pPr>
              <a:buFont typeface="Wingdings" panose="05000000000000000000" pitchFamily="2" charset="2"/>
              <a:buChar char="q"/>
            </a:pPr>
            <a:endParaRPr lang="en-US" dirty="0"/>
          </a:p>
        </p:txBody>
      </p:sp>
      <p:sp>
        <p:nvSpPr>
          <p:cNvPr id="3" name="Slide Number Placeholder 2">
            <a:extLst>
              <a:ext uri="{FF2B5EF4-FFF2-40B4-BE49-F238E27FC236}">
                <a16:creationId xmlns:a16="http://schemas.microsoft.com/office/drawing/2014/main" id="{3141B963-BC47-3960-95C2-E878BCDB00C3}"/>
              </a:ext>
            </a:extLst>
          </p:cNvPr>
          <p:cNvSpPr>
            <a:spLocks noGrp="1"/>
          </p:cNvSpPr>
          <p:nvPr>
            <p:ph type="sldNum" sz="quarter" idx="12"/>
          </p:nvPr>
        </p:nvSpPr>
        <p:spPr/>
        <p:txBody>
          <a:bodyPr/>
          <a:lstStyle/>
          <a:p>
            <a:fld id="{C479D5F6-EDCB-402A-AC08-4943A1820E8F}" type="slidenum">
              <a:rPr lang="en-US" smtClean="0"/>
              <a:pPr/>
              <a:t>38</a:t>
            </a:fld>
            <a:endParaRPr lang="en-US" dirty="0"/>
          </a:p>
        </p:txBody>
      </p:sp>
    </p:spTree>
    <p:extLst>
      <p:ext uri="{BB962C8B-B14F-4D97-AF65-F5344CB8AC3E}">
        <p14:creationId xmlns:p14="http://schemas.microsoft.com/office/powerpoint/2010/main" val="2891646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ED0A63-6C30-6A7C-8800-E4C6EF291EFF}"/>
              </a:ext>
            </a:extLst>
          </p:cNvPr>
          <p:cNvSpPr>
            <a:spLocks noGrp="1"/>
          </p:cNvSpPr>
          <p:nvPr>
            <p:ph type="title"/>
          </p:nvPr>
        </p:nvSpPr>
        <p:spPr/>
        <p:txBody>
          <a:bodyPr/>
          <a:lstStyle/>
          <a:p>
            <a:r>
              <a:rPr lang="en-US" dirty="0"/>
              <a:t>SEY Identity Management (</a:t>
            </a:r>
            <a:r>
              <a:rPr lang="en-US" dirty="0" err="1"/>
              <a:t>IdM</a:t>
            </a:r>
            <a:r>
              <a:rPr lang="en-US" dirty="0"/>
              <a:t>) Roles</a:t>
            </a:r>
          </a:p>
        </p:txBody>
      </p:sp>
      <p:sp>
        <p:nvSpPr>
          <p:cNvPr id="8" name="Content Placeholder 7">
            <a:extLst>
              <a:ext uri="{FF2B5EF4-FFF2-40B4-BE49-F238E27FC236}">
                <a16:creationId xmlns:a16="http://schemas.microsoft.com/office/drawing/2014/main" id="{F77D5446-DB08-65F8-4227-433698D64D43}"/>
              </a:ext>
            </a:extLst>
          </p:cNvPr>
          <p:cNvSpPr>
            <a:spLocks noGrp="1"/>
          </p:cNvSpPr>
          <p:nvPr>
            <p:ph sz="quarter" idx="16"/>
          </p:nvPr>
        </p:nvSpPr>
        <p:spPr>
          <a:xfrm>
            <a:off x="272959" y="322799"/>
            <a:ext cx="5715000" cy="2743200"/>
          </a:xfrm>
        </p:spPr>
        <p:txBody>
          <a:bodyPr>
            <a:normAutofit fontScale="92500" lnSpcReduction="20000"/>
          </a:bodyPr>
          <a:lstStyle/>
          <a:p>
            <a:r>
              <a:rPr lang="en-US" b="1" dirty="0"/>
              <a:t>Bookmark: </a:t>
            </a:r>
            <a:r>
              <a:rPr lang="en-US" dirty="0">
                <a:hlinkClick r:id="rId3"/>
              </a:rPr>
              <a:t>Identity Management Site</a:t>
            </a:r>
            <a:endParaRPr lang="en-US" dirty="0"/>
          </a:p>
          <a:p>
            <a:r>
              <a:rPr lang="en-US" dirty="0"/>
              <a:t>District Local Access Manager (LAM) assigns account/privileges</a:t>
            </a:r>
          </a:p>
          <a:p>
            <a:r>
              <a:rPr lang="en-US" dirty="0"/>
              <a:t>Provides access to the various CDE tools</a:t>
            </a:r>
          </a:p>
          <a:p>
            <a:r>
              <a:rPr lang="en-US" dirty="0"/>
              <a:t>Data Pipeline permissions are needed to complete data collections</a:t>
            </a:r>
          </a:p>
          <a:p>
            <a:r>
              <a:rPr lang="en-US" sz="2400" dirty="0">
                <a:highlight>
                  <a:srgbClr val="FFFFCC"/>
                </a:highlight>
              </a:rPr>
              <a:t>A user can only have one role for each Collection</a:t>
            </a:r>
          </a:p>
          <a:p>
            <a:endParaRPr lang="en-US" dirty="0"/>
          </a:p>
          <a:p>
            <a:endParaRPr lang="en-US" dirty="0"/>
          </a:p>
        </p:txBody>
      </p:sp>
      <p:sp>
        <p:nvSpPr>
          <p:cNvPr id="7" name="Content Placeholder 6">
            <a:extLst>
              <a:ext uri="{FF2B5EF4-FFF2-40B4-BE49-F238E27FC236}">
                <a16:creationId xmlns:a16="http://schemas.microsoft.com/office/drawing/2014/main" id="{159BAC91-8D6E-607E-2577-408E7F105DF8}"/>
              </a:ext>
            </a:extLst>
          </p:cNvPr>
          <p:cNvSpPr>
            <a:spLocks noGrp="1"/>
          </p:cNvSpPr>
          <p:nvPr>
            <p:ph sz="quarter" idx="15"/>
          </p:nvPr>
        </p:nvSpPr>
        <p:spPr>
          <a:xfrm>
            <a:off x="6204041" y="322799"/>
            <a:ext cx="5715000" cy="2819793"/>
          </a:xfrm>
        </p:spPr>
        <p:txBody>
          <a:bodyPr>
            <a:normAutofit fontScale="92500" lnSpcReduction="20000"/>
          </a:bodyPr>
          <a:lstStyle/>
          <a:p>
            <a:pPr marL="285750" indent="-285750">
              <a:buFont typeface="Arial" panose="020B0604020202020204" pitchFamily="34" charset="0"/>
              <a:buChar char="•"/>
            </a:pPr>
            <a:r>
              <a:rPr lang="en-US" sz="2000" dirty="0" err="1"/>
              <a:t>IdM</a:t>
            </a:r>
            <a:r>
              <a:rPr lang="en-US" sz="2000" dirty="0"/>
              <a:t> user roles are used by CDE to create email lists &amp; grant collection specific access</a:t>
            </a:r>
          </a:p>
          <a:p>
            <a:pPr marL="742950" lvl="1" indent="-285750"/>
            <a:r>
              <a:rPr lang="en-US" dirty="0"/>
              <a:t>COGNOS/CEDAR access mirrors pipeline access</a:t>
            </a:r>
          </a:p>
          <a:p>
            <a:pPr marL="742950" lvl="1" indent="-285750">
              <a:buFont typeface="Arial" panose="020B0604020202020204" pitchFamily="34" charset="0"/>
              <a:buChar char="•"/>
            </a:pPr>
            <a:r>
              <a:rPr lang="en-US" sz="2000" dirty="0"/>
              <a:t>Collection emails – typically only LEA Approvers and LEA Users</a:t>
            </a:r>
          </a:p>
          <a:p>
            <a:pPr marL="742950" lvl="1" indent="-285750">
              <a:buFont typeface="Arial" panose="020B0604020202020204" pitchFamily="34" charset="0"/>
              <a:buChar char="•"/>
            </a:pPr>
            <a:r>
              <a:rPr lang="en-US" sz="2000" dirty="0"/>
              <a:t>Data Pipeline Town</a:t>
            </a:r>
          </a:p>
          <a:p>
            <a:pPr marL="1200150" lvl="2" indent="-285750"/>
            <a:r>
              <a:rPr lang="en-US" dirty="0"/>
              <a:t>Manually added, </a:t>
            </a:r>
            <a:r>
              <a:rPr lang="en-US" dirty="0">
                <a:hlinkClick r:id="rId4"/>
              </a:rPr>
              <a:t>can subscribe via email</a:t>
            </a:r>
            <a:endParaRPr lang="en-US" dirty="0"/>
          </a:p>
          <a:p>
            <a:pPr marL="742950" lvl="1" indent="-285750">
              <a:buFont typeface="Arial" panose="020B0604020202020204" pitchFamily="34" charset="0"/>
              <a:buChar char="•"/>
            </a:pPr>
            <a:r>
              <a:rPr lang="en-US" sz="2000" dirty="0"/>
              <a:t>Syncplicity access </a:t>
            </a:r>
          </a:p>
          <a:p>
            <a:pPr marL="1200150" lvl="2" indent="-285750"/>
            <a:r>
              <a:rPr lang="en-US" dirty="0"/>
              <a:t>Manually added, monitored by collection leads</a:t>
            </a:r>
          </a:p>
          <a:p>
            <a:endParaRPr lang="en-US" dirty="0"/>
          </a:p>
        </p:txBody>
      </p:sp>
      <p:graphicFrame>
        <p:nvGraphicFramePr>
          <p:cNvPr id="2" name="Content Placeholder 11">
            <a:extLst>
              <a:ext uri="{FF2B5EF4-FFF2-40B4-BE49-F238E27FC236}">
                <a16:creationId xmlns:a16="http://schemas.microsoft.com/office/drawing/2014/main" id="{F417F8B3-61FF-9F81-E7B1-CFB65BF052F3}"/>
              </a:ext>
            </a:extLst>
          </p:cNvPr>
          <p:cNvGraphicFramePr>
            <a:graphicFrameLocks noGrp="1"/>
          </p:cNvGraphicFramePr>
          <p:nvPr>
            <p:ph sz="quarter" idx="17"/>
            <p:extLst>
              <p:ext uri="{D42A27DB-BD31-4B8C-83A1-F6EECF244321}">
                <p14:modId xmlns:p14="http://schemas.microsoft.com/office/powerpoint/2010/main" val="719892582"/>
              </p:ext>
            </p:extLst>
          </p:nvPr>
        </p:nvGraphicFramePr>
        <p:xfrm>
          <a:off x="273050" y="3219434"/>
          <a:ext cx="11645991" cy="2619003"/>
        </p:xfrm>
        <a:graphic>
          <a:graphicData uri="http://schemas.openxmlformats.org/drawingml/2006/table">
            <a:tbl>
              <a:tblPr firstRow="1">
                <a:tableStyleId>{9DCAF9ED-07DC-4A11-8D7F-57B35C25682E}</a:tableStyleId>
              </a:tblPr>
              <a:tblGrid>
                <a:gridCol w="1135336">
                  <a:extLst>
                    <a:ext uri="{9D8B030D-6E8A-4147-A177-3AD203B41FA5}">
                      <a16:colId xmlns:a16="http://schemas.microsoft.com/office/drawing/2014/main" val="3730815695"/>
                    </a:ext>
                  </a:extLst>
                </a:gridCol>
                <a:gridCol w="1818290">
                  <a:extLst>
                    <a:ext uri="{9D8B030D-6E8A-4147-A177-3AD203B41FA5}">
                      <a16:colId xmlns:a16="http://schemas.microsoft.com/office/drawing/2014/main" val="420027368"/>
                    </a:ext>
                  </a:extLst>
                </a:gridCol>
                <a:gridCol w="1376855">
                  <a:extLst>
                    <a:ext uri="{9D8B030D-6E8A-4147-A177-3AD203B41FA5}">
                      <a16:colId xmlns:a16="http://schemas.microsoft.com/office/drawing/2014/main" val="2001826781"/>
                    </a:ext>
                  </a:extLst>
                </a:gridCol>
                <a:gridCol w="7315510">
                  <a:extLst>
                    <a:ext uri="{9D8B030D-6E8A-4147-A177-3AD203B41FA5}">
                      <a16:colId xmlns:a16="http://schemas.microsoft.com/office/drawing/2014/main" val="2794497417"/>
                    </a:ext>
                  </a:extLst>
                </a:gridCol>
              </a:tblGrid>
              <a:tr h="245072">
                <a:tc>
                  <a:txBody>
                    <a:bodyPr/>
                    <a:lstStyle/>
                    <a:p>
                      <a:r>
                        <a:rPr lang="en-US" sz="1400" dirty="0"/>
                        <a:t>Application</a:t>
                      </a:r>
                    </a:p>
                  </a:txBody>
                  <a:tcPr/>
                </a:tc>
                <a:tc>
                  <a:txBody>
                    <a:bodyPr/>
                    <a:lstStyle/>
                    <a:p>
                      <a:r>
                        <a:rPr lang="en-US" sz="1400" dirty="0"/>
                        <a:t>Collection</a:t>
                      </a:r>
                    </a:p>
                  </a:txBody>
                  <a:tcPr/>
                </a:tc>
                <a:tc>
                  <a:txBody>
                    <a:bodyPr/>
                    <a:lstStyle/>
                    <a:p>
                      <a:r>
                        <a:rPr lang="en-US" sz="1400" dirty="0"/>
                        <a:t>User Role</a:t>
                      </a:r>
                    </a:p>
                  </a:txBody>
                  <a:tcPr/>
                </a:tc>
                <a:tc>
                  <a:txBody>
                    <a:bodyPr/>
                    <a:lstStyle/>
                    <a:p>
                      <a:r>
                        <a:rPr lang="en-US" sz="1400" dirty="0"/>
                        <a:t>Access &amp; Notes</a:t>
                      </a:r>
                    </a:p>
                  </a:txBody>
                  <a:tcPr/>
                </a:tc>
                <a:extLst>
                  <a:ext uri="{0D108BD9-81ED-4DB2-BD59-A6C34878D82A}">
                    <a16:rowId xmlns:a16="http://schemas.microsoft.com/office/drawing/2014/main" val="4185538010"/>
                  </a:ext>
                </a:extLst>
              </a:tr>
              <a:tr h="416622">
                <a:tc>
                  <a:txBody>
                    <a:bodyPr/>
                    <a:lstStyle/>
                    <a:p>
                      <a:r>
                        <a:rPr lang="en-US" sz="1400" dirty="0"/>
                        <a:t>Pipeline</a:t>
                      </a:r>
                    </a:p>
                  </a:txBody>
                  <a:tcPr/>
                </a:tc>
                <a:tc>
                  <a:txBody>
                    <a:bodyPr/>
                    <a:lstStyle/>
                    <a:p>
                      <a:r>
                        <a:rPr lang="en-US" sz="1400" dirty="0"/>
                        <a:t>Student Interchange</a:t>
                      </a:r>
                    </a:p>
                  </a:txBody>
                  <a:tcPr/>
                </a:tc>
                <a:tc>
                  <a:txBody>
                    <a:bodyPr/>
                    <a:lstStyle/>
                    <a:p>
                      <a:r>
                        <a:rPr lang="en-US" sz="1400" dirty="0"/>
                        <a:t>LEA User</a:t>
                      </a:r>
                    </a:p>
                  </a:txBody>
                  <a:tcPr/>
                </a:tc>
                <a:tc>
                  <a:txBody>
                    <a:bodyPr/>
                    <a:lstStyle/>
                    <a:p>
                      <a:r>
                        <a:rPr lang="en-US" sz="1400" dirty="0"/>
                        <a:t>Required for SEY data respondents.</a:t>
                      </a:r>
                    </a:p>
                    <a:p>
                      <a:r>
                        <a:rPr lang="en-US" sz="1400" dirty="0"/>
                        <a:t>Upload and edit records for DEM, SSA, &amp; GG files.</a:t>
                      </a:r>
                    </a:p>
                  </a:txBody>
                  <a:tcPr/>
                </a:tc>
                <a:extLst>
                  <a:ext uri="{0D108BD9-81ED-4DB2-BD59-A6C34878D82A}">
                    <a16:rowId xmlns:a16="http://schemas.microsoft.com/office/drawing/2014/main" val="1144126205"/>
                  </a:ext>
                </a:extLst>
              </a:tr>
              <a:tr h="416622">
                <a:tc>
                  <a:txBody>
                    <a:bodyPr/>
                    <a:lstStyle/>
                    <a:p>
                      <a:r>
                        <a:rPr lang="en-US" sz="1400" dirty="0"/>
                        <a:t>Pipeline</a:t>
                      </a:r>
                    </a:p>
                  </a:txBody>
                  <a:tcPr/>
                </a:tc>
                <a:tc>
                  <a:txBody>
                    <a:bodyPr/>
                    <a:lstStyle/>
                    <a:p>
                      <a:r>
                        <a:rPr lang="en-US" sz="1400" dirty="0"/>
                        <a:t>Student End of Year</a:t>
                      </a:r>
                    </a:p>
                  </a:txBody>
                  <a:tcPr/>
                </a:tc>
                <a:tc>
                  <a:txBody>
                    <a:bodyPr/>
                    <a:lstStyle/>
                    <a:p>
                      <a:r>
                        <a:rPr lang="en-US" sz="1400" dirty="0"/>
                        <a:t>LEA Approver</a:t>
                      </a:r>
                    </a:p>
                  </a:txBody>
                  <a:tcPr/>
                </a:tc>
                <a:tc>
                  <a:txBody>
                    <a:bodyPr/>
                    <a:lstStyle/>
                    <a:p>
                      <a:r>
                        <a:rPr lang="en-US" sz="1400" dirty="0"/>
                        <a:t>At least one required per LEA.</a:t>
                      </a:r>
                    </a:p>
                    <a:p>
                      <a:r>
                        <a:rPr lang="en-US" sz="1400" dirty="0"/>
                        <a:t>Create snapshot, submit snapshot, download sign-off form.</a:t>
                      </a:r>
                    </a:p>
                  </a:txBody>
                  <a:tcPr/>
                </a:tc>
                <a:extLst>
                  <a:ext uri="{0D108BD9-81ED-4DB2-BD59-A6C34878D82A}">
                    <a16:rowId xmlns:a16="http://schemas.microsoft.com/office/drawing/2014/main" val="3902103415"/>
                  </a:ext>
                </a:extLst>
              </a:tr>
              <a:tr h="416622">
                <a:tc>
                  <a:txBody>
                    <a:bodyPr/>
                    <a:lstStyle/>
                    <a:p>
                      <a:r>
                        <a:rPr lang="en-US" sz="1400" dirty="0"/>
                        <a:t>Pipeline</a:t>
                      </a:r>
                    </a:p>
                  </a:txBody>
                  <a:tcPr/>
                </a:tc>
                <a:tc>
                  <a:txBody>
                    <a:bodyPr/>
                    <a:lstStyle/>
                    <a:p>
                      <a:r>
                        <a:rPr lang="en-US" sz="1400" dirty="0"/>
                        <a:t>Student End of Year</a:t>
                      </a:r>
                    </a:p>
                  </a:txBody>
                  <a:tcPr/>
                </a:tc>
                <a:tc>
                  <a:txBody>
                    <a:bodyPr/>
                    <a:lstStyle/>
                    <a:p>
                      <a:r>
                        <a:rPr lang="en-US" sz="1400" dirty="0"/>
                        <a:t>LEA User</a:t>
                      </a:r>
                    </a:p>
                  </a:txBody>
                  <a:tcPr/>
                </a:tc>
                <a:tc>
                  <a:txBody>
                    <a:bodyPr/>
                    <a:lstStyle/>
                    <a:p>
                      <a:r>
                        <a:rPr lang="en-US" sz="1400" dirty="0"/>
                        <a:t>Additional support for SEY within the LEA.</a:t>
                      </a:r>
                    </a:p>
                    <a:p>
                      <a:r>
                        <a:rPr lang="en-US" sz="1400" dirty="0"/>
                        <a:t>Create snapshot.</a:t>
                      </a:r>
                    </a:p>
                  </a:txBody>
                  <a:tcPr/>
                </a:tc>
                <a:extLst>
                  <a:ext uri="{0D108BD9-81ED-4DB2-BD59-A6C34878D82A}">
                    <a16:rowId xmlns:a16="http://schemas.microsoft.com/office/drawing/2014/main" val="238146802"/>
                  </a:ext>
                </a:extLst>
              </a:tr>
              <a:tr h="759723">
                <a:tc>
                  <a:txBody>
                    <a:bodyPr/>
                    <a:lstStyle/>
                    <a:p>
                      <a:r>
                        <a:rPr lang="en-US" sz="1400" dirty="0"/>
                        <a:t>Pipeline</a:t>
                      </a:r>
                    </a:p>
                  </a:txBody>
                  <a:tcPr/>
                </a:tc>
                <a:tc>
                  <a:txBody>
                    <a:bodyPr/>
                    <a:lstStyle/>
                    <a:p>
                      <a:r>
                        <a:rPr lang="en-US" sz="1400" dirty="0"/>
                        <a:t>Any</a:t>
                      </a:r>
                    </a:p>
                  </a:txBody>
                  <a:tcPr/>
                </a:tc>
                <a:tc>
                  <a:txBody>
                    <a:bodyPr/>
                    <a:lstStyle/>
                    <a:p>
                      <a:r>
                        <a:rPr lang="en-US" sz="1400" dirty="0"/>
                        <a:t>LEA Viewer</a:t>
                      </a:r>
                    </a:p>
                  </a:txBody>
                  <a:tcPr/>
                </a:tc>
                <a:tc>
                  <a:txBody>
                    <a:bodyPr/>
                    <a:lstStyle/>
                    <a:p>
                      <a:r>
                        <a:rPr lang="en-US" sz="1400" dirty="0"/>
                        <a:t>View CEDAR/COGNOS reports related to the assigned collection but cannot edit data.</a:t>
                      </a:r>
                    </a:p>
                    <a:p>
                      <a:r>
                        <a:rPr lang="en-US" sz="1400" dirty="0"/>
                        <a:t>Useful role for district support staff who help validate data but do not actively complete the collection.</a:t>
                      </a:r>
                    </a:p>
                  </a:txBody>
                  <a:tcPr/>
                </a:tc>
                <a:extLst>
                  <a:ext uri="{0D108BD9-81ED-4DB2-BD59-A6C34878D82A}">
                    <a16:rowId xmlns:a16="http://schemas.microsoft.com/office/drawing/2014/main" val="1276793931"/>
                  </a:ext>
                </a:extLst>
              </a:tr>
            </a:tbl>
          </a:graphicData>
        </a:graphic>
      </p:graphicFrame>
      <p:sp>
        <p:nvSpPr>
          <p:cNvPr id="5" name="Slide Number Placeholder 4">
            <a:extLst>
              <a:ext uri="{FF2B5EF4-FFF2-40B4-BE49-F238E27FC236}">
                <a16:creationId xmlns:a16="http://schemas.microsoft.com/office/drawing/2014/main" id="{FD1A78CD-8C7C-0D80-A687-DBE9AED19B74}"/>
              </a:ext>
            </a:extLst>
          </p:cNvPr>
          <p:cNvSpPr>
            <a:spLocks noGrp="1"/>
          </p:cNvSpPr>
          <p:nvPr>
            <p:ph type="sldNum" sz="quarter" idx="12"/>
          </p:nvPr>
        </p:nvSpPr>
        <p:spPr/>
        <p:txBody>
          <a:bodyPr/>
          <a:lstStyle/>
          <a:p>
            <a:fld id="{C479D5F6-EDCB-402A-AC08-4943A1820E8F}" type="slidenum">
              <a:rPr lang="en-US" smtClean="0"/>
              <a:pPr/>
              <a:t>39</a:t>
            </a:fld>
            <a:endParaRPr lang="en-US" dirty="0"/>
          </a:p>
        </p:txBody>
      </p:sp>
    </p:spTree>
    <p:extLst>
      <p:ext uri="{BB962C8B-B14F-4D97-AF65-F5344CB8AC3E}">
        <p14:creationId xmlns:p14="http://schemas.microsoft.com/office/powerpoint/2010/main" val="3080394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83B277-6660-2EB8-BFD0-C4A69F83C639}"/>
              </a:ext>
            </a:extLst>
          </p:cNvPr>
          <p:cNvSpPr>
            <a:spLocks noGrp="1"/>
          </p:cNvSpPr>
          <p:nvPr>
            <p:ph type="title"/>
          </p:nvPr>
        </p:nvSpPr>
        <p:spPr/>
        <p:txBody>
          <a:bodyPr/>
          <a:lstStyle/>
          <a:p>
            <a:r>
              <a:rPr lang="en-US" dirty="0"/>
              <a:t>Purpose</a:t>
            </a:r>
          </a:p>
        </p:txBody>
      </p:sp>
      <p:sp>
        <p:nvSpPr>
          <p:cNvPr id="5" name="Content Placeholder 4">
            <a:extLst>
              <a:ext uri="{FF2B5EF4-FFF2-40B4-BE49-F238E27FC236}">
                <a16:creationId xmlns:a16="http://schemas.microsoft.com/office/drawing/2014/main" id="{4721D7C3-E45C-A535-2C73-3FFBABF270FC}"/>
              </a:ext>
            </a:extLst>
          </p:cNvPr>
          <p:cNvSpPr>
            <a:spLocks noGrp="1"/>
          </p:cNvSpPr>
          <p:nvPr>
            <p:ph idx="1"/>
          </p:nvPr>
        </p:nvSpPr>
        <p:spPr/>
        <p:txBody>
          <a:bodyPr/>
          <a:lstStyle/>
          <a:p>
            <a:r>
              <a:rPr lang="en-US" dirty="0"/>
              <a:t>The purpose of the Student End of Year (SEY) snapshot is to collect enrollment and outcome information for students during a school year. This includes demographic information and student’s entry and exit from public schools within a district. </a:t>
            </a:r>
          </a:p>
          <a:p>
            <a:r>
              <a:rPr lang="en-US" dirty="0"/>
              <a:t>The SEY collection includes all students in grades PK-12 who were counted in membership in a Local Education Agency (LEA) at any point during the school year. </a:t>
            </a:r>
          </a:p>
          <a:p>
            <a:pPr lvl="1"/>
            <a:r>
              <a:rPr lang="en-US" dirty="0"/>
              <a:t>This includes at minimum a one-day record indicating the exit (transfer) circumstances for students who completed the 2023-2024 school year (School Exit Type 00) and then transferred out of the LEA/district before the start of the 2024-2025 school year.</a:t>
            </a:r>
          </a:p>
          <a:p>
            <a:pPr lvl="1"/>
            <a:r>
              <a:rPr lang="en-US" dirty="0"/>
              <a:t>Academic Reporting Year: July 1, 2024, through June 30, 2025</a:t>
            </a:r>
          </a:p>
          <a:p>
            <a:pPr lvl="2"/>
            <a:r>
              <a:rPr lang="en-US" dirty="0"/>
              <a:t>Summer Graduates/Completers may be counted through August 31, 2025</a:t>
            </a:r>
          </a:p>
          <a:p>
            <a:pPr marL="0" indent="0">
              <a:buNone/>
            </a:pPr>
            <a:endParaRPr lang="en-US" dirty="0"/>
          </a:p>
          <a:p>
            <a:pPr lvl="1"/>
            <a:endParaRPr lang="en-US" dirty="0"/>
          </a:p>
        </p:txBody>
      </p:sp>
      <p:sp>
        <p:nvSpPr>
          <p:cNvPr id="3" name="Slide Number Placeholder 2">
            <a:extLst>
              <a:ext uri="{FF2B5EF4-FFF2-40B4-BE49-F238E27FC236}">
                <a16:creationId xmlns:a16="http://schemas.microsoft.com/office/drawing/2014/main" id="{D35CAD6C-4267-5B94-CC51-FFF9F824E012}"/>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188604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7E447-B77A-2BA4-24E4-DDBC86A13F37}"/>
              </a:ext>
            </a:extLst>
          </p:cNvPr>
          <p:cNvSpPr>
            <a:spLocks noGrp="1"/>
          </p:cNvSpPr>
          <p:nvPr>
            <p:ph type="title"/>
          </p:nvPr>
        </p:nvSpPr>
        <p:spPr/>
        <p:txBody>
          <a:bodyPr/>
          <a:lstStyle/>
          <a:p>
            <a:r>
              <a:rPr lang="en-US" dirty="0"/>
              <a:t>PII and Syncplicity</a:t>
            </a:r>
          </a:p>
        </p:txBody>
      </p:sp>
      <p:sp>
        <p:nvSpPr>
          <p:cNvPr id="10" name="Content Placeholder 9">
            <a:extLst>
              <a:ext uri="{FF2B5EF4-FFF2-40B4-BE49-F238E27FC236}">
                <a16:creationId xmlns:a16="http://schemas.microsoft.com/office/drawing/2014/main" id="{8E2F5B7B-4FA1-10C3-712B-D4DE3126B035}"/>
              </a:ext>
            </a:extLst>
          </p:cNvPr>
          <p:cNvSpPr>
            <a:spLocks noGrp="1"/>
          </p:cNvSpPr>
          <p:nvPr>
            <p:ph sz="quarter" idx="16"/>
          </p:nvPr>
        </p:nvSpPr>
        <p:spPr>
          <a:xfrm>
            <a:off x="272959" y="322798"/>
            <a:ext cx="5715000" cy="5391441"/>
          </a:xfrm>
        </p:spPr>
        <p:txBody>
          <a:bodyPr>
            <a:normAutofit fontScale="85000" lnSpcReduction="10000"/>
          </a:bodyPr>
          <a:lstStyle/>
          <a:p>
            <a:pPr marL="0" indent="0">
              <a:buNone/>
            </a:pPr>
            <a:r>
              <a:rPr lang="en-US" b="1" dirty="0"/>
              <a:t>Personally Identifiable Information (PII)</a:t>
            </a:r>
          </a:p>
          <a:p>
            <a:r>
              <a:rPr lang="en-US" dirty="0"/>
              <a:t>PII is defined by state and federal laws as information that alone, or in combination, personally identifies an individual</a:t>
            </a:r>
          </a:p>
          <a:p>
            <a:pPr lvl="1"/>
            <a:r>
              <a:rPr lang="en-US" dirty="0"/>
              <a:t>Includes direct identifiers (SASID, student name)</a:t>
            </a:r>
          </a:p>
          <a:p>
            <a:pPr lvl="1"/>
            <a:r>
              <a:rPr lang="en-US" dirty="0"/>
              <a:t>Includes information when combined is identifiable</a:t>
            </a:r>
          </a:p>
          <a:p>
            <a:r>
              <a:rPr lang="en-US" dirty="0"/>
              <a:t>Colorado’s Student Data Transparency and Security Act outlines requirements for how Student PII is collected, used and shared</a:t>
            </a:r>
          </a:p>
          <a:p>
            <a:pPr lvl="1"/>
            <a:r>
              <a:rPr lang="en-US" dirty="0"/>
              <a:t>See </a:t>
            </a:r>
            <a:r>
              <a:rPr lang="en-US" dirty="0">
                <a:hlinkClick r:id="rId2"/>
              </a:rPr>
              <a:t>CDE’s data security and privacy site </a:t>
            </a:r>
            <a:r>
              <a:rPr lang="en-US" dirty="0"/>
              <a:t>for more information</a:t>
            </a:r>
          </a:p>
          <a:p>
            <a:r>
              <a:rPr lang="en-US" dirty="0"/>
              <a:t>Communicating PII must be done through secure methods. </a:t>
            </a:r>
            <a:r>
              <a:rPr lang="en-US" b="1" u="sng" dirty="0"/>
              <a:t>DO NOT EMAIL PII</a:t>
            </a:r>
          </a:p>
          <a:p>
            <a:pPr lvl="1"/>
            <a:r>
              <a:rPr lang="en-US" dirty="0"/>
              <a:t>Data Pipeline file upload &amp; COGNOS/CEDAR</a:t>
            </a:r>
          </a:p>
          <a:p>
            <a:pPr lvl="1"/>
            <a:r>
              <a:rPr lang="en-US" dirty="0"/>
              <a:t>Syncplicity secure file transfer</a:t>
            </a:r>
          </a:p>
          <a:p>
            <a:pPr lvl="1"/>
            <a:r>
              <a:rPr lang="en-US" dirty="0"/>
              <a:t>Phone call is secure method; 720-484-9057</a:t>
            </a:r>
          </a:p>
          <a:p>
            <a:pPr lvl="2"/>
            <a:r>
              <a:rPr lang="en-US" dirty="0"/>
              <a:t>Please do not leave PII in voicemail but rather request a return call to discuss PII</a:t>
            </a:r>
          </a:p>
          <a:p>
            <a:pPr lvl="1"/>
            <a:endParaRPr lang="en-US" dirty="0"/>
          </a:p>
          <a:p>
            <a:endParaRPr lang="en-US" dirty="0"/>
          </a:p>
        </p:txBody>
      </p:sp>
      <p:sp>
        <p:nvSpPr>
          <p:cNvPr id="9" name="Content Placeholder 8">
            <a:extLst>
              <a:ext uri="{FF2B5EF4-FFF2-40B4-BE49-F238E27FC236}">
                <a16:creationId xmlns:a16="http://schemas.microsoft.com/office/drawing/2014/main" id="{1C293EE7-A7E7-C54D-C5AE-8AEF09A07DED}"/>
              </a:ext>
            </a:extLst>
          </p:cNvPr>
          <p:cNvSpPr>
            <a:spLocks noGrp="1"/>
          </p:cNvSpPr>
          <p:nvPr>
            <p:ph sz="quarter" idx="15"/>
          </p:nvPr>
        </p:nvSpPr>
        <p:spPr/>
        <p:txBody>
          <a:bodyPr>
            <a:normAutofit/>
          </a:bodyPr>
          <a:lstStyle/>
          <a:p>
            <a:pPr marL="0" indent="0">
              <a:buNone/>
            </a:pPr>
            <a:r>
              <a:rPr lang="en-US" b="1" dirty="0"/>
              <a:t>Syncplicity</a:t>
            </a:r>
          </a:p>
          <a:p>
            <a:r>
              <a:rPr lang="en-US" dirty="0"/>
              <a:t>Secure file transfer site</a:t>
            </a:r>
          </a:p>
          <a:p>
            <a:pPr lvl="1"/>
            <a:r>
              <a:rPr lang="en-US" dirty="0">
                <a:hlinkClick r:id="rId3"/>
              </a:rPr>
              <a:t>Syncplicity Login Page</a:t>
            </a:r>
            <a:endParaRPr lang="en-US" dirty="0"/>
          </a:p>
          <a:p>
            <a:r>
              <a:rPr lang="en-US" dirty="0"/>
              <a:t>Collection specific folders</a:t>
            </a:r>
          </a:p>
          <a:p>
            <a:pPr lvl="1"/>
            <a:r>
              <a:rPr lang="en-US" dirty="0"/>
              <a:t>Student End of Year, October, Attendance share a primary folder with subfolders by collection</a:t>
            </a:r>
          </a:p>
          <a:p>
            <a:pPr lvl="2"/>
            <a:r>
              <a:rPr lang="en-US" dirty="0"/>
              <a:t>Primary Syncplicity Folder: </a:t>
            </a:r>
            <a:br>
              <a:rPr lang="en-US" dirty="0"/>
            </a:br>
            <a:r>
              <a:rPr lang="en-US" i="1" dirty="0"/>
              <a:t>District Code – DISTRICT NAME – Student </a:t>
            </a:r>
          </a:p>
          <a:p>
            <a:pPr lvl="2"/>
            <a:r>
              <a:rPr lang="en-US" dirty="0"/>
              <a:t>Subfolder: </a:t>
            </a:r>
            <a:r>
              <a:rPr lang="en-US" i="1" dirty="0"/>
              <a:t>SEY 2024-25</a:t>
            </a:r>
            <a:br>
              <a:rPr lang="en-US" i="1" dirty="0"/>
            </a:br>
            <a:br>
              <a:rPr lang="en-US" i="1" dirty="0"/>
            </a:br>
            <a:br>
              <a:rPr lang="en-US" i="1" dirty="0"/>
            </a:br>
            <a:endParaRPr lang="en-US" i="1" dirty="0"/>
          </a:p>
          <a:p>
            <a:pPr lvl="2"/>
            <a:endParaRPr lang="en-US" i="1" dirty="0"/>
          </a:p>
          <a:p>
            <a:r>
              <a:rPr lang="en-US" dirty="0"/>
              <a:t>Does not notify users of file upload</a:t>
            </a:r>
          </a:p>
          <a:p>
            <a:pPr lvl="1"/>
            <a:r>
              <a:rPr lang="en-US" dirty="0"/>
              <a:t>Email </a:t>
            </a:r>
            <a:r>
              <a:rPr lang="en-US" dirty="0">
                <a:hlinkClick r:id="rId4"/>
              </a:rPr>
              <a:t>SEY Inbox </a:t>
            </a:r>
            <a:r>
              <a:rPr lang="en-US" dirty="0"/>
              <a:t>if file is ready for review</a:t>
            </a:r>
          </a:p>
        </p:txBody>
      </p:sp>
      <p:sp>
        <p:nvSpPr>
          <p:cNvPr id="4" name="Slide Number Placeholder 3">
            <a:extLst>
              <a:ext uri="{FF2B5EF4-FFF2-40B4-BE49-F238E27FC236}">
                <a16:creationId xmlns:a16="http://schemas.microsoft.com/office/drawing/2014/main" id="{CBDB8CF1-AC4A-FA33-693B-7177009D0EBF}"/>
              </a:ext>
            </a:extLst>
          </p:cNvPr>
          <p:cNvSpPr>
            <a:spLocks noGrp="1"/>
          </p:cNvSpPr>
          <p:nvPr>
            <p:ph type="sldNum" sz="quarter" idx="12"/>
          </p:nvPr>
        </p:nvSpPr>
        <p:spPr/>
        <p:txBody>
          <a:bodyPr/>
          <a:lstStyle/>
          <a:p>
            <a:fld id="{C479D5F6-EDCB-402A-AC08-4943A1820E8F}" type="slidenum">
              <a:rPr lang="en-US" smtClean="0"/>
              <a:pPr/>
              <a:t>40</a:t>
            </a:fld>
            <a:endParaRPr lang="en-US" dirty="0"/>
          </a:p>
        </p:txBody>
      </p:sp>
      <p:pic>
        <p:nvPicPr>
          <p:cNvPr id="12" name="Picture 2" descr="https://my.syncplicity.com/">
            <a:hlinkClick r:id="rId3"/>
            <a:extLst>
              <a:ext uri="{FF2B5EF4-FFF2-40B4-BE49-F238E27FC236}">
                <a16:creationId xmlns:a16="http://schemas.microsoft.com/office/drawing/2014/main" id="{8739D776-5B80-5F93-B76A-2A384E5FDE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1870" y="322798"/>
            <a:ext cx="1442187" cy="70419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2410AC28-2FD2-6BF3-0E3C-3BA73385C8F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281870" y="2722331"/>
            <a:ext cx="1502817" cy="350497"/>
          </a:xfrm>
          <a:prstGeom prst="rect">
            <a:avLst/>
          </a:prstGeom>
        </p:spPr>
      </p:pic>
      <p:pic>
        <p:nvPicPr>
          <p:cNvPr id="15" name="Picture 14">
            <a:extLst>
              <a:ext uri="{FF2B5EF4-FFF2-40B4-BE49-F238E27FC236}">
                <a16:creationId xmlns:a16="http://schemas.microsoft.com/office/drawing/2014/main" id="{4CF8A03B-C81D-8BB7-3626-A763FB7AD7B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931932" y="3408264"/>
            <a:ext cx="1124951" cy="1424938"/>
          </a:xfrm>
          <a:prstGeom prst="rect">
            <a:avLst/>
          </a:prstGeom>
        </p:spPr>
      </p:pic>
    </p:spTree>
    <p:extLst>
      <p:ext uri="{BB962C8B-B14F-4D97-AF65-F5344CB8AC3E}">
        <p14:creationId xmlns:p14="http://schemas.microsoft.com/office/powerpoint/2010/main" val="1015549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62195E-EC1C-6EAF-35F0-E6749CDE889D}"/>
              </a:ext>
            </a:extLst>
          </p:cNvPr>
          <p:cNvSpPr>
            <a:spLocks noGrp="1"/>
          </p:cNvSpPr>
          <p:nvPr>
            <p:ph type="title"/>
          </p:nvPr>
        </p:nvSpPr>
        <p:spPr>
          <a:xfrm>
            <a:off x="443564" y="218142"/>
            <a:ext cx="9321873" cy="713172"/>
          </a:xfrm>
        </p:spPr>
        <p:txBody>
          <a:bodyPr/>
          <a:lstStyle/>
          <a:p>
            <a:r>
              <a:rPr lang="en-US" dirty="0"/>
              <a:t>Data Respondent Phone Numbers</a:t>
            </a:r>
          </a:p>
        </p:txBody>
      </p:sp>
      <p:sp>
        <p:nvSpPr>
          <p:cNvPr id="6" name="Content Placeholder 5">
            <a:extLst>
              <a:ext uri="{FF2B5EF4-FFF2-40B4-BE49-F238E27FC236}">
                <a16:creationId xmlns:a16="http://schemas.microsoft.com/office/drawing/2014/main" id="{A47F56E1-C16A-0AA4-D27C-D1AB4BDD509A}"/>
              </a:ext>
            </a:extLst>
          </p:cNvPr>
          <p:cNvSpPr>
            <a:spLocks noGrp="1"/>
          </p:cNvSpPr>
          <p:nvPr>
            <p:ph sz="half" idx="1"/>
          </p:nvPr>
        </p:nvSpPr>
        <p:spPr>
          <a:xfrm>
            <a:off x="443564" y="1179802"/>
            <a:ext cx="11430000" cy="2286000"/>
          </a:xfrm>
        </p:spPr>
        <p:txBody>
          <a:bodyPr>
            <a:normAutofit/>
          </a:bodyPr>
          <a:lstStyle/>
          <a:p>
            <a:r>
              <a:rPr lang="en-US" sz="2400" dirty="0"/>
              <a:t>Data respondents are asked to maintain current phone numbers in Data Pipeline.</a:t>
            </a:r>
          </a:p>
          <a:p>
            <a:pPr lvl="1"/>
            <a:r>
              <a:rPr lang="en-US" sz="2000" dirty="0"/>
              <a:t>On-screen prompt when login to pipeline if no phone number has been entered.</a:t>
            </a:r>
          </a:p>
          <a:p>
            <a:pPr lvl="1"/>
            <a:r>
              <a:rPr lang="en-US" sz="2000" dirty="0"/>
              <a:t>Check existing phone number using CEDAR/COGNOS report EOY Contact List.</a:t>
            </a:r>
          </a:p>
          <a:p>
            <a:pPr lvl="2"/>
            <a:r>
              <a:rPr lang="en-US" sz="1800" dirty="0"/>
              <a:t>Email </a:t>
            </a:r>
            <a:r>
              <a:rPr lang="en-US" sz="1800" dirty="0">
                <a:hlinkClick r:id="rId3"/>
              </a:rPr>
              <a:t>StudentEndofYear@cde.state.co.us</a:t>
            </a:r>
            <a:r>
              <a:rPr lang="en-US" sz="1800" dirty="0"/>
              <a:t> if phone number is incorrect on the SEY Respondent Contact List but no prompt shows on the data pipeline screen when you login.</a:t>
            </a:r>
          </a:p>
        </p:txBody>
      </p:sp>
      <p:pic>
        <p:nvPicPr>
          <p:cNvPr id="8" name="Content Placeholder 7" descr="Pipeline Screen: Phone Number Update&#10;To enhance communications during the cross LEA duplicate process for the collection(s) you are assigned, please verify, update, and add your phone number and click Save.">
            <a:extLst>
              <a:ext uri="{FF2B5EF4-FFF2-40B4-BE49-F238E27FC236}">
                <a16:creationId xmlns:a16="http://schemas.microsoft.com/office/drawing/2014/main" id="{8E52F808-7693-AE70-8DE4-FEAC0AC0A0DD}"/>
              </a:ext>
            </a:extLst>
          </p:cNvPr>
          <p:cNvPicPr>
            <a:picLocks noGrp="1" noChangeAspect="1"/>
          </p:cNvPicPr>
          <p:nvPr>
            <p:ph sz="half" idx="2"/>
          </p:nvPr>
        </p:nvPicPr>
        <p:blipFill>
          <a:blip r:embed="rId4"/>
          <a:stretch>
            <a:fillRect/>
          </a:stretch>
        </p:blipFill>
        <p:spPr>
          <a:xfrm>
            <a:off x="1194474" y="3465513"/>
            <a:ext cx="9926877" cy="2286000"/>
          </a:xfrm>
        </p:spPr>
      </p:pic>
      <p:sp>
        <p:nvSpPr>
          <p:cNvPr id="4" name="Slide Number Placeholder 3">
            <a:extLst>
              <a:ext uri="{FF2B5EF4-FFF2-40B4-BE49-F238E27FC236}">
                <a16:creationId xmlns:a16="http://schemas.microsoft.com/office/drawing/2014/main" id="{D74FD25B-4B6A-030C-6DDA-DBEA229AD352}"/>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41</a:t>
            </a:fld>
            <a:endParaRPr lang="en-US" dirty="0"/>
          </a:p>
        </p:txBody>
      </p:sp>
    </p:spTree>
    <p:extLst>
      <p:ext uri="{BB962C8B-B14F-4D97-AF65-F5344CB8AC3E}">
        <p14:creationId xmlns:p14="http://schemas.microsoft.com/office/powerpoint/2010/main" val="2741348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C1C66A-4EB0-7391-DE5C-28E634EDA6FE}"/>
              </a:ext>
            </a:extLst>
          </p:cNvPr>
          <p:cNvSpPr>
            <a:spLocks noGrp="1"/>
          </p:cNvSpPr>
          <p:nvPr>
            <p:ph type="title"/>
          </p:nvPr>
        </p:nvSpPr>
        <p:spPr>
          <a:xfrm>
            <a:off x="443564" y="218142"/>
            <a:ext cx="9321873" cy="713172"/>
          </a:xfrm>
        </p:spPr>
        <p:txBody>
          <a:bodyPr/>
          <a:lstStyle/>
          <a:p>
            <a:r>
              <a:rPr lang="en-US" dirty="0"/>
              <a:t>Data Pipeline Weekly Maintenance</a:t>
            </a:r>
          </a:p>
        </p:txBody>
      </p:sp>
      <p:sp>
        <p:nvSpPr>
          <p:cNvPr id="5" name="Content Placeholder 4">
            <a:extLst>
              <a:ext uri="{FF2B5EF4-FFF2-40B4-BE49-F238E27FC236}">
                <a16:creationId xmlns:a16="http://schemas.microsoft.com/office/drawing/2014/main" id="{56FF4597-32DE-1546-EE35-323767E0AAD1}"/>
              </a:ext>
            </a:extLst>
          </p:cNvPr>
          <p:cNvSpPr>
            <a:spLocks noGrp="1"/>
          </p:cNvSpPr>
          <p:nvPr>
            <p:ph idx="1"/>
          </p:nvPr>
        </p:nvSpPr>
        <p:spPr>
          <a:xfrm>
            <a:off x="443565" y="1260125"/>
            <a:ext cx="11132917" cy="4645693"/>
          </a:xfrm>
        </p:spPr>
        <p:txBody>
          <a:bodyPr/>
          <a:lstStyle/>
          <a:p>
            <a:r>
              <a:rPr lang="en-US" dirty="0"/>
              <a:t>Data Pipeline has a weekly maintenance window on Tuesday afternoons, during which time users may not be able to access file uploads and snapshots.</a:t>
            </a:r>
          </a:p>
          <a:p>
            <a:r>
              <a:rPr lang="en-US" dirty="0"/>
              <a:t>What does this mean for you?</a:t>
            </a:r>
          </a:p>
          <a:p>
            <a:pPr lvl="1"/>
            <a:r>
              <a:rPr lang="en-US" dirty="0"/>
              <a:t>Avoid taking a SEY Snapshot on Tuesdays between 4pm-8pm.</a:t>
            </a:r>
          </a:p>
          <a:p>
            <a:pPr lvl="1"/>
            <a:r>
              <a:rPr lang="en-US" dirty="0"/>
              <a:t>If you are attempting to do a file upload and are locked out of pipeline, try again in about an hour. </a:t>
            </a:r>
          </a:p>
          <a:p>
            <a:pPr lvl="1"/>
            <a:endParaRPr lang="en-US" dirty="0"/>
          </a:p>
        </p:txBody>
      </p:sp>
      <p:sp>
        <p:nvSpPr>
          <p:cNvPr id="3" name="Slide Number Placeholder 2">
            <a:extLst>
              <a:ext uri="{FF2B5EF4-FFF2-40B4-BE49-F238E27FC236}">
                <a16:creationId xmlns:a16="http://schemas.microsoft.com/office/drawing/2014/main" id="{D0451C3A-2B73-2F19-9541-5DE5563EECCB}"/>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42</a:t>
            </a:fld>
            <a:endParaRPr lang="en-US" dirty="0"/>
          </a:p>
        </p:txBody>
      </p:sp>
    </p:spTree>
    <p:extLst>
      <p:ext uri="{BB962C8B-B14F-4D97-AF65-F5344CB8AC3E}">
        <p14:creationId xmlns:p14="http://schemas.microsoft.com/office/powerpoint/2010/main" val="52841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9DBC-5F57-9391-954D-B5230DBBD185}"/>
              </a:ext>
            </a:extLst>
          </p:cNvPr>
          <p:cNvSpPr>
            <a:spLocks noGrp="1"/>
          </p:cNvSpPr>
          <p:nvPr>
            <p:ph type="title"/>
          </p:nvPr>
        </p:nvSpPr>
        <p:spPr/>
        <p:txBody>
          <a:bodyPr/>
          <a:lstStyle/>
          <a:p>
            <a:r>
              <a:rPr lang="en-US" dirty="0"/>
              <a:t>Bookmark List</a:t>
            </a:r>
          </a:p>
        </p:txBody>
      </p:sp>
      <p:graphicFrame>
        <p:nvGraphicFramePr>
          <p:cNvPr id="5" name="Content Placeholder 4">
            <a:extLst>
              <a:ext uri="{FF2B5EF4-FFF2-40B4-BE49-F238E27FC236}">
                <a16:creationId xmlns:a16="http://schemas.microsoft.com/office/drawing/2014/main" id="{517A27D4-F41C-BB84-6D52-6A5212E9D859}"/>
              </a:ext>
            </a:extLst>
          </p:cNvPr>
          <p:cNvGraphicFramePr>
            <a:graphicFrameLocks noGrp="1"/>
          </p:cNvGraphicFramePr>
          <p:nvPr>
            <p:ph idx="1"/>
            <p:extLst>
              <p:ext uri="{D42A27DB-BD31-4B8C-83A1-F6EECF244321}">
                <p14:modId xmlns:p14="http://schemas.microsoft.com/office/powerpoint/2010/main" val="1667331521"/>
              </p:ext>
            </p:extLst>
          </p:nvPr>
        </p:nvGraphicFramePr>
        <p:xfrm>
          <a:off x="228600" y="207335"/>
          <a:ext cx="11734799" cy="5676900"/>
        </p:xfrm>
        <a:graphic>
          <a:graphicData uri="http://schemas.openxmlformats.org/drawingml/2006/table">
            <a:tbl>
              <a:tblPr firstRow="1">
                <a:tableStyleId>{793D81CF-94F2-401A-BA57-92F5A7B2D0C5}</a:tableStyleId>
              </a:tblPr>
              <a:tblGrid>
                <a:gridCol w="3019097">
                  <a:extLst>
                    <a:ext uri="{9D8B030D-6E8A-4147-A177-3AD203B41FA5}">
                      <a16:colId xmlns:a16="http://schemas.microsoft.com/office/drawing/2014/main" val="295416110"/>
                    </a:ext>
                  </a:extLst>
                </a:gridCol>
                <a:gridCol w="8715702">
                  <a:extLst>
                    <a:ext uri="{9D8B030D-6E8A-4147-A177-3AD203B41FA5}">
                      <a16:colId xmlns:a16="http://schemas.microsoft.com/office/drawing/2014/main" val="619766591"/>
                    </a:ext>
                  </a:extLst>
                </a:gridCol>
              </a:tblGrid>
              <a:tr h="0">
                <a:tc>
                  <a:txBody>
                    <a:bodyPr/>
                    <a:lstStyle/>
                    <a:p>
                      <a:pPr fontAlgn="t" latinLnBrk="0"/>
                      <a:r>
                        <a:rPr lang="en-US" sz="1550" dirty="0">
                          <a:solidFill>
                            <a:schemeClr val="bg1"/>
                          </a:solidFill>
                          <a:effectLst/>
                        </a:rPr>
                        <a:t>Site Name/Link</a:t>
                      </a:r>
                    </a:p>
                  </a:txBody>
                  <a:tcPr/>
                </a:tc>
                <a:tc>
                  <a:txBody>
                    <a:bodyPr/>
                    <a:lstStyle/>
                    <a:p>
                      <a:pPr fontAlgn="t" latinLnBrk="0"/>
                      <a:r>
                        <a:rPr lang="en-US" sz="1550" dirty="0">
                          <a:solidFill>
                            <a:schemeClr val="bg1"/>
                          </a:solidFill>
                          <a:effectLst/>
                        </a:rPr>
                        <a:t>Information/Uses</a:t>
                      </a:r>
                    </a:p>
                  </a:txBody>
                  <a:tcPr/>
                </a:tc>
                <a:extLst>
                  <a:ext uri="{0D108BD9-81ED-4DB2-BD59-A6C34878D82A}">
                    <a16:rowId xmlns:a16="http://schemas.microsoft.com/office/drawing/2014/main" val="2050497122"/>
                  </a:ext>
                </a:extLst>
              </a:tr>
              <a:tr h="0">
                <a:tc>
                  <a:txBody>
                    <a:bodyPr/>
                    <a:lstStyle/>
                    <a:p>
                      <a:pPr fontAlgn="t" latinLnBrk="0"/>
                      <a:r>
                        <a:rPr lang="en-US" sz="1550" dirty="0">
                          <a:solidFill>
                            <a:schemeClr val="tx1"/>
                          </a:solidFill>
                          <a:effectLst/>
                          <a:hlinkClick r:id="rId2"/>
                        </a:rPr>
                        <a:t>Data Pipeline Home Page</a:t>
                      </a:r>
                      <a:endParaRPr lang="en-US" sz="1550" dirty="0">
                        <a:solidFill>
                          <a:schemeClr val="tx1"/>
                        </a:solidFill>
                        <a:effectLst/>
                      </a:endParaRPr>
                    </a:p>
                  </a:txBody>
                  <a:tcPr/>
                </a:tc>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550" dirty="0">
                          <a:effectLst/>
                        </a:rPr>
                        <a:t>Starting point for all pipeline collections, training, and resources</a:t>
                      </a:r>
                    </a:p>
                  </a:txBody>
                  <a:tcPr/>
                </a:tc>
                <a:extLst>
                  <a:ext uri="{0D108BD9-81ED-4DB2-BD59-A6C34878D82A}">
                    <a16:rowId xmlns:a16="http://schemas.microsoft.com/office/drawing/2014/main" val="837809651"/>
                  </a:ext>
                </a:extLst>
              </a:tr>
              <a:tr h="177235">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3"/>
                        </a:rPr>
                        <a:t>Student End of Year</a:t>
                      </a:r>
                      <a:endParaRPr lang="en-US" sz="155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Primary site for SEY Collection information</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550" dirty="0">
                          <a:effectLst/>
                        </a:rPr>
                        <a:t>Contains file layouts, templates, business rules, training materials, and resources</a:t>
                      </a:r>
                    </a:p>
                  </a:txBody>
                  <a:tcPr/>
                </a:tc>
                <a:extLst>
                  <a:ext uri="{0D108BD9-81ED-4DB2-BD59-A6C34878D82A}">
                    <a16:rowId xmlns:a16="http://schemas.microsoft.com/office/drawing/2014/main" val="694545184"/>
                  </a:ext>
                </a:extLst>
              </a:tr>
              <a:tr h="173724">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4"/>
                        </a:rPr>
                        <a:t>SEY Adequate Documentation</a:t>
                      </a:r>
                      <a:endParaRPr lang="en-US" sz="1550" dirty="0">
                        <a:solidFill>
                          <a:schemeClr val="tx1"/>
                        </a:solidFill>
                        <a:effectLst/>
                      </a:endParaRPr>
                    </a:p>
                  </a:txBody>
                  <a:tcPr/>
                </a:tc>
                <a:tc>
                  <a:txBody>
                    <a:bodyPr/>
                    <a:lstStyle/>
                    <a:p>
                      <a:pPr marL="285750" lvl="0" indent="-285750" fontAlgn="t" latinLnBrk="0">
                        <a:buFont typeface="Arial" panose="020B0604020202020204" pitchFamily="34" charset="0"/>
                        <a:buChar char="•"/>
                      </a:pPr>
                      <a:r>
                        <a:rPr lang="en-US" sz="1550" dirty="0">
                          <a:effectLst/>
                        </a:rPr>
                        <a:t>List of required adequate documentation for each exit type</a:t>
                      </a:r>
                    </a:p>
                    <a:p>
                      <a:pPr marL="285750" lvl="0" indent="-285750" fontAlgn="t" latinLnBrk="0">
                        <a:buFont typeface="Arial" panose="020B0604020202020204" pitchFamily="34" charset="0"/>
                        <a:buChar char="•"/>
                      </a:pPr>
                      <a:r>
                        <a:rPr lang="en-US" sz="1550" dirty="0">
                          <a:effectLst/>
                        </a:rPr>
                        <a:t>Sample forms/templates</a:t>
                      </a:r>
                    </a:p>
                  </a:txBody>
                  <a:tcPr/>
                </a:tc>
                <a:extLst>
                  <a:ext uri="{0D108BD9-81ED-4DB2-BD59-A6C34878D82A}">
                    <a16:rowId xmlns:a16="http://schemas.microsoft.com/office/drawing/2014/main" val="328860426"/>
                  </a:ext>
                </a:extLst>
              </a:tr>
              <a:tr h="0">
                <a:tc>
                  <a:txBody>
                    <a:bodyPr/>
                    <a:lstStyle/>
                    <a:p>
                      <a:pPr fontAlgn="t" latinLnBrk="0"/>
                      <a:r>
                        <a:rPr lang="en-US" sz="1550" b="1" dirty="0">
                          <a:solidFill>
                            <a:schemeClr val="tx1"/>
                          </a:solidFill>
                          <a:effectLst/>
                          <a:sym typeface="Wingdings 3" panose="05040102010807070707" pitchFamily="18" charset="2"/>
                        </a:rPr>
                        <a:t>  </a:t>
                      </a:r>
                      <a:r>
                        <a:rPr lang="en-US" sz="1550" u="none" strike="noStrike" dirty="0">
                          <a:solidFill>
                            <a:schemeClr val="tx1"/>
                          </a:solidFill>
                          <a:effectLst/>
                          <a:hlinkClick r:id="rId5"/>
                        </a:rPr>
                        <a:t>Student Interchange</a:t>
                      </a:r>
                      <a:endParaRPr lang="en-US" sz="1550" dirty="0">
                        <a:solidFill>
                          <a:schemeClr val="tx1"/>
                        </a:solidFill>
                        <a:effectLst/>
                      </a:endParaRPr>
                    </a:p>
                  </a:txBody>
                  <a:tcPr/>
                </a:tc>
                <a:tc>
                  <a:txBody>
                    <a:bodyPr/>
                    <a:lstStyle/>
                    <a:p>
                      <a:pPr fontAlgn="t" latinLnBrk="0"/>
                      <a:r>
                        <a:rPr lang="en-US" sz="1550" dirty="0">
                          <a:effectLst/>
                        </a:rPr>
                        <a:t>Contains file layouts, templates, business rules, training materials, and resources</a:t>
                      </a:r>
                    </a:p>
                  </a:txBody>
                  <a:tcPr/>
                </a:tc>
                <a:extLst>
                  <a:ext uri="{0D108BD9-81ED-4DB2-BD59-A6C34878D82A}">
                    <a16:rowId xmlns:a16="http://schemas.microsoft.com/office/drawing/2014/main" val="904398180"/>
                  </a:ext>
                </a:extLst>
              </a:tr>
              <a:tr h="0">
                <a:tc>
                  <a:txBody>
                    <a:bodyPr/>
                    <a:lstStyle/>
                    <a:p>
                      <a:pPr fontAlgn="t" latinLnBrk="0"/>
                      <a:r>
                        <a:rPr lang="en-US" sz="1550" b="1" dirty="0">
                          <a:solidFill>
                            <a:schemeClr val="tx1"/>
                          </a:solidFill>
                          <a:effectLst/>
                          <a:sym typeface="Wingdings 3" panose="05040102010807070707" pitchFamily="18" charset="2"/>
                        </a:rPr>
                        <a:t>  </a:t>
                      </a:r>
                      <a:r>
                        <a:rPr lang="en-US" sz="1550" dirty="0" err="1">
                          <a:solidFill>
                            <a:schemeClr val="tx1"/>
                          </a:solidFill>
                          <a:effectLst/>
                          <a:hlinkClick r:id="rId6"/>
                        </a:rPr>
                        <a:t>SpED</a:t>
                      </a:r>
                      <a:r>
                        <a:rPr lang="en-US" sz="1550" dirty="0">
                          <a:solidFill>
                            <a:schemeClr val="tx1"/>
                          </a:solidFill>
                          <a:effectLst/>
                          <a:hlinkClick r:id="rId6"/>
                        </a:rPr>
                        <a:t> IEP Interchange</a:t>
                      </a:r>
                      <a:endParaRPr lang="en-US" sz="1550" dirty="0">
                        <a:solidFill>
                          <a:schemeClr val="tx1"/>
                        </a:solidFill>
                        <a:effectLst/>
                      </a:endParaRPr>
                    </a:p>
                  </a:txBody>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550" dirty="0">
                          <a:effectLst/>
                        </a:rPr>
                        <a:t>Contains file layouts, templates, business rules, training materials, and resources</a:t>
                      </a:r>
                    </a:p>
                  </a:txBody>
                  <a:tcPr/>
                </a:tc>
                <a:extLst>
                  <a:ext uri="{0D108BD9-81ED-4DB2-BD59-A6C34878D82A}">
                    <a16:rowId xmlns:a16="http://schemas.microsoft.com/office/drawing/2014/main" val="3622364930"/>
                  </a:ext>
                </a:extLst>
              </a:tr>
              <a:tr h="0">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7"/>
                        </a:rPr>
                        <a:t>Title 1 Interchange</a:t>
                      </a:r>
                      <a:endParaRPr lang="en-US" sz="1550" dirty="0">
                        <a:solidFill>
                          <a:schemeClr val="tx1"/>
                        </a:solidFill>
                        <a:effectLst/>
                      </a:endParaRPr>
                    </a:p>
                  </a:txBody>
                  <a:tcPr/>
                </a:tc>
                <a:tc>
                  <a:txBody>
                    <a:bodyPr/>
                    <a:lstStyle/>
                    <a:p>
                      <a:pPr fontAlgn="t" latinLnBrk="0"/>
                      <a:r>
                        <a:rPr lang="en-US" sz="1550" dirty="0">
                          <a:effectLst/>
                        </a:rPr>
                        <a:t>Title 1 Targeted Assistance Schools/Programs</a:t>
                      </a:r>
                    </a:p>
                  </a:txBody>
                  <a:tcPr/>
                </a:tc>
                <a:extLst>
                  <a:ext uri="{0D108BD9-81ED-4DB2-BD59-A6C34878D82A}">
                    <a16:rowId xmlns:a16="http://schemas.microsoft.com/office/drawing/2014/main" val="2109205635"/>
                  </a:ext>
                </a:extLst>
              </a:tr>
              <a:tr h="18286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550" b="1" dirty="0">
                          <a:solidFill>
                            <a:schemeClr val="tx1"/>
                          </a:solidFill>
                          <a:effectLst/>
                          <a:sym typeface="Wingdings 3" panose="05040102010807070707" pitchFamily="18" charset="2"/>
                        </a:rPr>
                        <a:t>  </a:t>
                      </a:r>
                      <a:r>
                        <a:rPr lang="en-US" sz="1550" u="none" strike="noStrike" dirty="0">
                          <a:solidFill>
                            <a:schemeClr val="tx1"/>
                          </a:solidFill>
                          <a:effectLst/>
                          <a:hlinkClick r:id="rId8"/>
                        </a:rPr>
                        <a:t>Identity Management (</a:t>
                      </a:r>
                      <a:r>
                        <a:rPr lang="en-US" sz="1550" u="none" strike="noStrike" dirty="0" err="1">
                          <a:solidFill>
                            <a:schemeClr val="tx1"/>
                          </a:solidFill>
                          <a:effectLst/>
                          <a:hlinkClick r:id="rId8"/>
                        </a:rPr>
                        <a:t>IdM</a:t>
                      </a:r>
                      <a:r>
                        <a:rPr lang="en-US" sz="1550" u="none" strike="noStrike" dirty="0">
                          <a:solidFill>
                            <a:schemeClr val="tx1"/>
                          </a:solidFill>
                          <a:effectLst/>
                          <a:hlinkClick r:id="rId8"/>
                        </a:rPr>
                        <a:t>)</a:t>
                      </a:r>
                      <a:endParaRPr lang="en-US" sz="1550" dirty="0">
                        <a:solidFill>
                          <a:schemeClr val="tx1"/>
                        </a:solidFill>
                        <a:effectLst/>
                      </a:endParaRPr>
                    </a:p>
                    <a:p>
                      <a:pPr fontAlgn="t" latinLnBrk="0"/>
                      <a:endParaRPr lang="en-US" sz="1550" dirty="0">
                        <a:solidFill>
                          <a:schemeClr val="tx1"/>
                        </a:solidFill>
                        <a:effectLst/>
                      </a:endParaRPr>
                    </a:p>
                  </a:txBody>
                  <a:tcPr/>
                </a:tc>
                <a:tc>
                  <a:txBody>
                    <a:bodyPr/>
                    <a:lstStyle/>
                    <a:p>
                      <a:pPr fontAlgn="t" latinLnBrk="0"/>
                      <a:r>
                        <a:rPr lang="en-US" sz="1550" dirty="0">
                          <a:effectLst/>
                        </a:rPr>
                        <a:t>This is the landing page with login links to the various CDE data platforms.</a:t>
                      </a:r>
                    </a:p>
                    <a:p>
                      <a:pPr marL="285750" indent="-285750" fontAlgn="t" latinLnBrk="0">
                        <a:buFont typeface="Arial" panose="020B0604020202020204" pitchFamily="34" charset="0"/>
                        <a:buChar char="•"/>
                      </a:pPr>
                      <a:r>
                        <a:rPr lang="en-US" sz="1550" dirty="0">
                          <a:effectLst/>
                        </a:rPr>
                        <a:t>Data Pipeline, COGNOS/CEDAR Reporting, RITS, etc.</a:t>
                      </a:r>
                    </a:p>
                  </a:txBody>
                  <a:tcPr/>
                </a:tc>
                <a:extLst>
                  <a:ext uri="{0D108BD9-81ED-4DB2-BD59-A6C34878D82A}">
                    <a16:rowId xmlns:a16="http://schemas.microsoft.com/office/drawing/2014/main" val="1753538573"/>
                  </a:ext>
                </a:extLst>
              </a:tr>
              <a:tr h="182868">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9"/>
                        </a:rPr>
                        <a:t>Frequently Requested Codes and Resources</a:t>
                      </a:r>
                      <a:endParaRPr lang="en-US" sz="155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Includes list of school codes, facility schools, detention centers, etc.</a:t>
                      </a:r>
                    </a:p>
                  </a:txBody>
                  <a:tcPr/>
                </a:tc>
                <a:extLst>
                  <a:ext uri="{0D108BD9-81ED-4DB2-BD59-A6C34878D82A}">
                    <a16:rowId xmlns:a16="http://schemas.microsoft.com/office/drawing/2014/main" val="2662530399"/>
                  </a:ext>
                </a:extLst>
              </a:tr>
              <a:tr h="182868">
                <a:tc>
                  <a:txBody>
                    <a:bodyPr/>
                    <a:lstStyle/>
                    <a:p>
                      <a:pPr fontAlgn="t" latinLnBrk="0"/>
                      <a:r>
                        <a:rPr lang="en-US" sz="1550" b="1" dirty="0">
                          <a:solidFill>
                            <a:schemeClr val="tx1"/>
                          </a:solidFill>
                          <a:effectLst/>
                          <a:sym typeface="Wingdings 3" panose="05040102010807070707" pitchFamily="18" charset="2"/>
                        </a:rPr>
                        <a:t>  </a:t>
                      </a:r>
                      <a:r>
                        <a:rPr lang="en-US" sz="1550" b="0" dirty="0">
                          <a:solidFill>
                            <a:schemeClr val="tx1"/>
                          </a:solidFill>
                          <a:effectLst/>
                          <a:sym typeface="Wingdings 3" panose="05040102010807070707" pitchFamily="18" charset="2"/>
                          <a:hlinkClick r:id="rId10"/>
                        </a:rPr>
                        <a:t>Trainings</a:t>
                      </a:r>
                      <a:endParaRPr lang="en-US" sz="1550" b="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Subpages for </a:t>
                      </a:r>
                      <a:r>
                        <a:rPr lang="en-US" sz="1550" dirty="0">
                          <a:effectLst/>
                          <a:hlinkClick r:id="rId11"/>
                        </a:rPr>
                        <a:t>Town Hall presentations</a:t>
                      </a:r>
                      <a:r>
                        <a:rPr lang="en-US" sz="1550" dirty="0">
                          <a:effectLst/>
                        </a:rPr>
                        <a:t> and general </a:t>
                      </a:r>
                      <a:r>
                        <a:rPr lang="en-US" sz="1550" dirty="0">
                          <a:effectLst/>
                          <a:hlinkClick r:id="rId12"/>
                        </a:rPr>
                        <a:t>respondent training resources</a:t>
                      </a:r>
                      <a:endParaRPr lang="en-US" sz="1550" dirty="0">
                        <a:effectLst/>
                      </a:endParaRPr>
                    </a:p>
                  </a:txBody>
                  <a:tcPr/>
                </a:tc>
                <a:extLst>
                  <a:ext uri="{0D108BD9-81ED-4DB2-BD59-A6C34878D82A}">
                    <a16:rowId xmlns:a16="http://schemas.microsoft.com/office/drawing/2014/main" val="1689670017"/>
                  </a:ext>
                </a:extLst>
              </a:tr>
              <a:tr h="173724">
                <a:tc>
                  <a:txBody>
                    <a:bodyPr/>
                    <a:lstStyle/>
                    <a:p>
                      <a:pPr fontAlgn="t" latinLnBrk="0"/>
                      <a:r>
                        <a:rPr lang="en-US" sz="1550" u="none" strike="noStrike" dirty="0">
                          <a:solidFill>
                            <a:schemeClr val="tx1"/>
                          </a:solidFill>
                          <a:effectLst/>
                          <a:hlinkClick r:id="rId13"/>
                        </a:rPr>
                        <a:t>Syncplicity</a:t>
                      </a:r>
                      <a:endParaRPr lang="en-US" sz="1550" dirty="0">
                        <a:solidFill>
                          <a:schemeClr val="tx1"/>
                        </a:solidFill>
                        <a:effectLst/>
                      </a:endParaRPr>
                    </a:p>
                  </a:txBody>
                  <a:tcPr/>
                </a:tc>
                <a:tc>
                  <a:txBody>
                    <a:bodyPr/>
                    <a:lstStyle/>
                    <a:p>
                      <a:pPr fontAlgn="t" latinLnBrk="0"/>
                      <a:r>
                        <a:rPr lang="en-US" sz="1550" dirty="0">
                          <a:effectLst/>
                        </a:rPr>
                        <a:t>Secure file transfer site used to communicate personally identifiable information with CDE if you have questions on specific students during reporting or have exception requests.</a:t>
                      </a:r>
                    </a:p>
                  </a:txBody>
                  <a:tcPr/>
                </a:tc>
                <a:extLst>
                  <a:ext uri="{0D108BD9-81ED-4DB2-BD59-A6C34878D82A}">
                    <a16:rowId xmlns:a16="http://schemas.microsoft.com/office/drawing/2014/main" val="343003677"/>
                  </a:ext>
                </a:extLst>
              </a:tr>
              <a:tr h="173724">
                <a:tc>
                  <a:txBody>
                    <a:bodyPr/>
                    <a:lstStyle/>
                    <a:p>
                      <a:pPr fontAlgn="t" latinLnBrk="0"/>
                      <a:r>
                        <a:rPr lang="en-US" sz="1550" dirty="0">
                          <a:solidFill>
                            <a:schemeClr val="tx1"/>
                          </a:solidFill>
                          <a:effectLst/>
                          <a:hlinkClick r:id="rId14"/>
                        </a:rPr>
                        <a:t>Education Statistics</a:t>
                      </a:r>
                      <a:endParaRPr lang="en-US" sz="1550" dirty="0">
                        <a:solidFill>
                          <a:schemeClr val="tx1"/>
                        </a:solidFill>
                        <a:effectLst/>
                      </a:endParaRPr>
                    </a:p>
                  </a:txBody>
                  <a:tcPr/>
                </a:tc>
                <a:tc>
                  <a:txBody>
                    <a:bodyPr/>
                    <a:lstStyle/>
                    <a:p>
                      <a:pPr fontAlgn="t" latinLnBrk="0"/>
                      <a:r>
                        <a:rPr lang="en-US" sz="1550" dirty="0">
                          <a:effectLst/>
                        </a:rPr>
                        <a:t>Landing page for all Colorado Education Statistics. From here, navigate to graduation/completion, dropout, or mobility/stability statistics.</a:t>
                      </a:r>
                    </a:p>
                  </a:txBody>
                  <a:tcPr/>
                </a:tc>
                <a:extLst>
                  <a:ext uri="{0D108BD9-81ED-4DB2-BD59-A6C34878D82A}">
                    <a16:rowId xmlns:a16="http://schemas.microsoft.com/office/drawing/2014/main" val="760266987"/>
                  </a:ext>
                </a:extLst>
              </a:tr>
              <a:tr h="0">
                <a:tc>
                  <a:txBody>
                    <a:bodyPr/>
                    <a:lstStyle/>
                    <a:p>
                      <a:pPr fontAlgn="t" latinLnBrk="0"/>
                      <a:r>
                        <a:rPr lang="en-US" sz="1550" dirty="0">
                          <a:solidFill>
                            <a:schemeClr val="tx1"/>
                          </a:solidFill>
                          <a:effectLst/>
                          <a:hlinkClick r:id="rId15"/>
                        </a:rPr>
                        <a:t>Graduation Guidelines</a:t>
                      </a:r>
                      <a:endParaRPr lang="en-US" sz="1550" dirty="0">
                        <a:solidFill>
                          <a:schemeClr val="tx1"/>
                        </a:solidFill>
                        <a:effectLst/>
                      </a:endParaRPr>
                    </a:p>
                  </a:txBody>
                  <a:tcPr/>
                </a:tc>
                <a:tc>
                  <a:txBody>
                    <a:bodyPr/>
                    <a:lstStyle/>
                    <a:p>
                      <a:pPr fontAlgn="t" latinLnBrk="0"/>
                      <a:r>
                        <a:rPr lang="en-US" sz="1550" dirty="0">
                          <a:effectLst/>
                        </a:rPr>
                        <a:t>Information for program staff regarding the graduation guidelines menu of options.</a:t>
                      </a:r>
                    </a:p>
                  </a:txBody>
                  <a:tcPr/>
                </a:tc>
                <a:extLst>
                  <a:ext uri="{0D108BD9-81ED-4DB2-BD59-A6C34878D82A}">
                    <a16:rowId xmlns:a16="http://schemas.microsoft.com/office/drawing/2014/main" val="2821669254"/>
                  </a:ext>
                </a:extLst>
              </a:tr>
            </a:tbl>
          </a:graphicData>
        </a:graphic>
      </p:graphicFrame>
      <p:sp>
        <p:nvSpPr>
          <p:cNvPr id="4" name="Slide Number Placeholder 3">
            <a:extLst>
              <a:ext uri="{FF2B5EF4-FFF2-40B4-BE49-F238E27FC236}">
                <a16:creationId xmlns:a16="http://schemas.microsoft.com/office/drawing/2014/main" id="{62B1ED34-0357-083E-A560-B1B9A5D0B616}"/>
              </a:ext>
            </a:extLst>
          </p:cNvPr>
          <p:cNvSpPr>
            <a:spLocks noGrp="1"/>
          </p:cNvSpPr>
          <p:nvPr>
            <p:ph type="sldNum" sz="quarter" idx="12"/>
          </p:nvPr>
        </p:nvSpPr>
        <p:spPr/>
        <p:txBody>
          <a:bodyPr/>
          <a:lstStyle/>
          <a:p>
            <a:fld id="{C479D5F6-EDCB-402A-AC08-4943A1820E8F}" type="slidenum">
              <a:rPr lang="en-US" smtClean="0"/>
              <a:pPr/>
              <a:t>43</a:t>
            </a:fld>
            <a:endParaRPr lang="en-US"/>
          </a:p>
        </p:txBody>
      </p:sp>
    </p:spTree>
    <p:extLst>
      <p:ext uri="{BB962C8B-B14F-4D97-AF65-F5344CB8AC3E}">
        <p14:creationId xmlns:p14="http://schemas.microsoft.com/office/powerpoint/2010/main" val="2698435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738-3A3F-F942-7237-879511F79DBF}"/>
              </a:ext>
            </a:extLst>
          </p:cNvPr>
          <p:cNvSpPr>
            <a:spLocks noGrp="1"/>
          </p:cNvSpPr>
          <p:nvPr>
            <p:ph type="ctrTitle"/>
          </p:nvPr>
        </p:nvSpPr>
        <p:spPr/>
        <p:txBody>
          <a:bodyPr/>
          <a:lstStyle/>
          <a:p>
            <a:r>
              <a:rPr lang="en-US" dirty="0"/>
              <a:t>Collection Steps by Phase</a:t>
            </a:r>
          </a:p>
        </p:txBody>
      </p:sp>
      <p:sp>
        <p:nvSpPr>
          <p:cNvPr id="3" name="Slide Number Placeholder 2">
            <a:extLst>
              <a:ext uri="{FF2B5EF4-FFF2-40B4-BE49-F238E27FC236}">
                <a16:creationId xmlns:a16="http://schemas.microsoft.com/office/drawing/2014/main" id="{4DA61C0B-93FF-97D6-AF25-E591DBEDB5A4}"/>
              </a:ext>
            </a:extLst>
          </p:cNvPr>
          <p:cNvSpPr>
            <a:spLocks noGrp="1"/>
          </p:cNvSpPr>
          <p:nvPr>
            <p:ph type="sldNum" sz="quarter" idx="12"/>
          </p:nvPr>
        </p:nvSpPr>
        <p:spPr/>
        <p:txBody>
          <a:bodyPr/>
          <a:lstStyle/>
          <a:p>
            <a:fld id="{C479D5F6-EDCB-402A-AC08-4943A1820E8F}" type="slidenum">
              <a:rPr lang="en-US" smtClean="0"/>
              <a:pPr/>
              <a:t>44</a:t>
            </a:fld>
            <a:endParaRPr lang="en-US" dirty="0"/>
          </a:p>
        </p:txBody>
      </p:sp>
    </p:spTree>
    <p:extLst>
      <p:ext uri="{BB962C8B-B14F-4D97-AF65-F5344CB8AC3E}">
        <p14:creationId xmlns:p14="http://schemas.microsoft.com/office/powerpoint/2010/main" val="2025592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68A9-478E-49A9-8C8D-AA695693521A}"/>
              </a:ext>
            </a:extLst>
          </p:cNvPr>
          <p:cNvSpPr>
            <a:spLocks noGrp="1"/>
          </p:cNvSpPr>
          <p:nvPr>
            <p:ph type="title"/>
          </p:nvPr>
        </p:nvSpPr>
        <p:spPr/>
        <p:txBody>
          <a:bodyPr>
            <a:normAutofit/>
          </a:bodyPr>
          <a:lstStyle/>
          <a:p>
            <a:r>
              <a:rPr lang="en-US" sz="3200" dirty="0"/>
              <a:t>Regular Phase Steps</a:t>
            </a:r>
          </a:p>
        </p:txBody>
      </p:sp>
      <p:sp>
        <p:nvSpPr>
          <p:cNvPr id="4" name="Slide Number Placeholder 3">
            <a:extLst>
              <a:ext uri="{FF2B5EF4-FFF2-40B4-BE49-F238E27FC236}">
                <a16:creationId xmlns:a16="http://schemas.microsoft.com/office/drawing/2014/main" id="{4C1878C0-3664-4C44-8D76-5A9A2CB984F6}"/>
              </a:ext>
            </a:extLst>
          </p:cNvPr>
          <p:cNvSpPr>
            <a:spLocks noGrp="1"/>
          </p:cNvSpPr>
          <p:nvPr>
            <p:ph type="sldNum" sz="quarter" idx="12"/>
          </p:nvPr>
        </p:nvSpPr>
        <p:spPr/>
        <p:txBody>
          <a:bodyPr/>
          <a:lstStyle/>
          <a:p>
            <a:fld id="{C479D5F6-EDCB-402A-AC08-4943A1820E8F}" type="slidenum">
              <a:rPr lang="en-US" smtClean="0"/>
              <a:pPr/>
              <a:t>45</a:t>
            </a:fld>
            <a:endParaRPr lang="en-US" dirty="0"/>
          </a:p>
        </p:txBody>
      </p:sp>
      <p:sp>
        <p:nvSpPr>
          <p:cNvPr id="3" name="Content Placeholder 2">
            <a:extLst>
              <a:ext uri="{FF2B5EF4-FFF2-40B4-BE49-F238E27FC236}">
                <a16:creationId xmlns:a16="http://schemas.microsoft.com/office/drawing/2014/main" id="{A47D16C0-8DE5-CEA5-D758-2D2306423FC6}"/>
              </a:ext>
            </a:extLst>
          </p:cNvPr>
          <p:cNvSpPr>
            <a:spLocks noGrp="1"/>
          </p:cNvSpPr>
          <p:nvPr>
            <p:ph idx="1"/>
          </p:nvPr>
        </p:nvSpPr>
        <p:spPr/>
        <p:txBody>
          <a:bodyPr>
            <a:normAutofit lnSpcReduction="10000"/>
          </a:bodyPr>
          <a:lstStyle/>
          <a:p>
            <a:pPr marL="457200" lvl="0" indent="-457200" algn="l">
              <a:buFont typeface="+mj-lt"/>
              <a:buAutoNum type="arabicPeriod"/>
            </a:pPr>
            <a:r>
              <a:rPr lang="en-US" dirty="0"/>
              <a:t>Upload interchange files (DEM, SSA, GG)</a:t>
            </a:r>
          </a:p>
          <a:p>
            <a:pPr marL="1143000" lvl="1" indent="-457200"/>
            <a:r>
              <a:rPr lang="en-US" dirty="0"/>
              <a:t>Title 1 and/or IEP interchange files as needed</a:t>
            </a:r>
          </a:p>
          <a:p>
            <a:pPr marL="1143000" lvl="1" indent="-457200"/>
            <a:r>
              <a:rPr lang="en-US" dirty="0"/>
              <a:t>Adjustment file as needed </a:t>
            </a:r>
          </a:p>
          <a:p>
            <a:pPr marL="457200" lvl="0" indent="-457200" algn="l">
              <a:buFont typeface="+mj-lt"/>
              <a:buAutoNum type="arabicPeriod"/>
            </a:pPr>
            <a:r>
              <a:rPr lang="en-US" dirty="0"/>
              <a:t>Resolve interchange errors</a:t>
            </a:r>
          </a:p>
          <a:p>
            <a:pPr marL="1028700" lvl="1" indent="-342900"/>
            <a:r>
              <a:rPr lang="en-US" dirty="0">
                <a:highlight>
                  <a:srgbClr val="FFFFCC"/>
                </a:highlight>
              </a:rPr>
              <a:t>Update student information system </a:t>
            </a:r>
          </a:p>
          <a:p>
            <a:pPr marL="1028700" lvl="1" indent="-342900"/>
            <a:r>
              <a:rPr lang="en-US" dirty="0">
                <a:highlight>
                  <a:srgbClr val="FFFFCC"/>
                </a:highlight>
              </a:rPr>
              <a:t>Extract and upload new interchange files</a:t>
            </a:r>
          </a:p>
          <a:p>
            <a:pPr marL="457200" lvl="0" indent="-457200" algn="l">
              <a:buFont typeface="+mj-lt"/>
              <a:buAutoNum type="arabicPeriod"/>
            </a:pPr>
            <a:r>
              <a:rPr lang="en-US" dirty="0"/>
              <a:t>Create SEY Snapshot</a:t>
            </a:r>
          </a:p>
          <a:p>
            <a:pPr marL="457200" lvl="0" indent="-457200" algn="l">
              <a:buFont typeface="+mj-lt"/>
              <a:buAutoNum type="arabicPeriod"/>
            </a:pPr>
            <a:r>
              <a:rPr lang="en-US" dirty="0"/>
              <a:t>Resolve SEY Snapshot Errors</a:t>
            </a:r>
          </a:p>
          <a:p>
            <a:pPr marL="1028700" lvl="1" indent="-342900"/>
            <a:r>
              <a:rPr lang="en-US" dirty="0"/>
              <a:t>SE001-SE500 series</a:t>
            </a:r>
          </a:p>
          <a:p>
            <a:pPr marL="1028700" lvl="1" indent="-342900"/>
            <a:r>
              <a:rPr lang="en-US" dirty="0"/>
              <a:t>Update student information system </a:t>
            </a:r>
          </a:p>
          <a:p>
            <a:pPr marL="1028700" lvl="1" indent="-342900"/>
            <a:r>
              <a:rPr lang="en-US" dirty="0"/>
              <a:t>Extract and upload new interchange files</a:t>
            </a:r>
          </a:p>
          <a:p>
            <a:pPr marL="1028700" lvl="1" indent="-342900"/>
            <a:r>
              <a:rPr lang="en-US" dirty="0"/>
              <a:t>Request exceptions if needed (Interim Deadline: July 31, 2025)</a:t>
            </a:r>
          </a:p>
          <a:p>
            <a:pPr marL="1028700" lvl="1" indent="-342900"/>
            <a:r>
              <a:rPr lang="en-US" dirty="0"/>
              <a:t>Create SEY Snapshot (repeating steps 1 to 4 as needed)</a:t>
            </a:r>
          </a:p>
          <a:p>
            <a:pPr marL="457200" lvl="0" indent="-457200" algn="l">
              <a:buFont typeface="+mj-lt"/>
              <a:buAutoNum type="arabicPeriod"/>
            </a:pPr>
            <a:r>
              <a:rPr lang="en-US" dirty="0"/>
              <a:t>Validate data</a:t>
            </a:r>
          </a:p>
          <a:p>
            <a:pPr marL="1028700" lvl="1" indent="-342900"/>
            <a:r>
              <a:rPr lang="en-US" dirty="0"/>
              <a:t>Graduation/Completion/Dropout/Mobility/Stability</a:t>
            </a:r>
          </a:p>
          <a:p>
            <a:pPr marL="457200" lvl="0" indent="-457200" algn="l">
              <a:buFont typeface="+mj-lt"/>
              <a:buAutoNum type="arabicPeriod"/>
            </a:pPr>
            <a:r>
              <a:rPr lang="en-US" dirty="0"/>
              <a:t>Submit error-free snapshot</a:t>
            </a:r>
          </a:p>
          <a:p>
            <a:pPr marL="1028700" lvl="1" indent="-342900"/>
            <a:r>
              <a:rPr lang="en-US" dirty="0" err="1"/>
              <a:t>SEY~LEAApprover</a:t>
            </a:r>
            <a:r>
              <a:rPr lang="en-US" dirty="0"/>
              <a:t> role in </a:t>
            </a:r>
            <a:r>
              <a:rPr lang="en-US" dirty="0" err="1"/>
              <a:t>IdM</a:t>
            </a:r>
            <a:r>
              <a:rPr lang="en-US" dirty="0"/>
              <a:t> required</a:t>
            </a:r>
          </a:p>
        </p:txBody>
      </p:sp>
      <p:pic>
        <p:nvPicPr>
          <p:cNvPr id="6" name="Picture 5">
            <a:extLst>
              <a:ext uri="{FF2B5EF4-FFF2-40B4-BE49-F238E27FC236}">
                <a16:creationId xmlns:a16="http://schemas.microsoft.com/office/drawing/2014/main" id="{B45CA4E7-6FE9-EC54-17B9-B09AF44AC3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7998" y="334430"/>
            <a:ext cx="2075195" cy="2205635"/>
          </a:xfrm>
          <a:prstGeom prst="rect">
            <a:avLst/>
          </a:prstGeom>
        </p:spPr>
      </p:pic>
    </p:spTree>
    <p:extLst>
      <p:ext uri="{BB962C8B-B14F-4D97-AF65-F5344CB8AC3E}">
        <p14:creationId xmlns:p14="http://schemas.microsoft.com/office/powerpoint/2010/main" val="1250717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68A9-478E-49A9-8C8D-AA695693521A}"/>
              </a:ext>
            </a:extLst>
          </p:cNvPr>
          <p:cNvSpPr>
            <a:spLocks noGrp="1"/>
          </p:cNvSpPr>
          <p:nvPr>
            <p:ph type="title"/>
          </p:nvPr>
        </p:nvSpPr>
        <p:spPr/>
        <p:txBody>
          <a:bodyPr>
            <a:normAutofit/>
          </a:bodyPr>
          <a:lstStyle/>
          <a:p>
            <a:r>
              <a:rPr lang="en-US" sz="3200" dirty="0"/>
              <a:t>Cross LEA Phase Steps</a:t>
            </a:r>
          </a:p>
        </p:txBody>
      </p:sp>
      <p:sp>
        <p:nvSpPr>
          <p:cNvPr id="4" name="Slide Number Placeholder 3">
            <a:extLst>
              <a:ext uri="{FF2B5EF4-FFF2-40B4-BE49-F238E27FC236}">
                <a16:creationId xmlns:a16="http://schemas.microsoft.com/office/drawing/2014/main" id="{4C1878C0-3664-4C44-8D76-5A9A2CB984F6}"/>
              </a:ext>
            </a:extLst>
          </p:cNvPr>
          <p:cNvSpPr>
            <a:spLocks noGrp="1"/>
          </p:cNvSpPr>
          <p:nvPr>
            <p:ph type="sldNum" sz="quarter" idx="12"/>
          </p:nvPr>
        </p:nvSpPr>
        <p:spPr/>
        <p:txBody>
          <a:bodyPr/>
          <a:lstStyle/>
          <a:p>
            <a:fld id="{C479D5F6-EDCB-402A-AC08-4943A1820E8F}" type="slidenum">
              <a:rPr lang="en-US" smtClean="0"/>
              <a:pPr/>
              <a:t>46</a:t>
            </a:fld>
            <a:endParaRPr lang="en-US" dirty="0"/>
          </a:p>
        </p:txBody>
      </p:sp>
      <p:sp>
        <p:nvSpPr>
          <p:cNvPr id="3" name="Content Placeholder 2">
            <a:extLst>
              <a:ext uri="{FF2B5EF4-FFF2-40B4-BE49-F238E27FC236}">
                <a16:creationId xmlns:a16="http://schemas.microsoft.com/office/drawing/2014/main" id="{A47D16C0-8DE5-CEA5-D758-2D2306423FC6}"/>
              </a:ext>
            </a:extLst>
          </p:cNvPr>
          <p:cNvSpPr>
            <a:spLocks noGrp="1"/>
          </p:cNvSpPr>
          <p:nvPr>
            <p:ph idx="1"/>
          </p:nvPr>
        </p:nvSpPr>
        <p:spPr/>
        <p:txBody>
          <a:bodyPr>
            <a:normAutofit/>
          </a:bodyPr>
          <a:lstStyle/>
          <a:p>
            <a:pPr marL="457200" lvl="0" indent="-457200" algn="l">
              <a:buFont typeface="+mj-lt"/>
              <a:buAutoNum type="arabicPeriod"/>
            </a:pPr>
            <a:r>
              <a:rPr lang="en-US" dirty="0"/>
              <a:t>Review Cross LEA Errors &amp; Warnings</a:t>
            </a:r>
          </a:p>
          <a:p>
            <a:pPr marL="1143000" lvl="1" indent="-457200"/>
            <a:r>
              <a:rPr lang="en-US" dirty="0"/>
              <a:t>SE700 series</a:t>
            </a:r>
          </a:p>
          <a:p>
            <a:pPr marL="1143000" lvl="1" indent="-457200"/>
            <a:r>
              <a:rPr lang="en-US" dirty="0"/>
              <a:t>Any SE001-SE500 series errors that arise</a:t>
            </a:r>
          </a:p>
          <a:p>
            <a:pPr marL="457200" lvl="0" indent="-457200" algn="l">
              <a:buFont typeface="+mj-lt"/>
              <a:buAutoNum type="arabicPeriod"/>
            </a:pPr>
            <a:r>
              <a:rPr lang="en-US" dirty="0"/>
              <a:t>Resolve SEY Snapshot Errors </a:t>
            </a:r>
          </a:p>
          <a:p>
            <a:pPr marL="1028700" lvl="1" indent="-342900"/>
            <a:r>
              <a:rPr lang="en-US" dirty="0"/>
              <a:t>Update student information system </a:t>
            </a:r>
          </a:p>
          <a:p>
            <a:pPr marL="1028700" lvl="1" indent="-342900"/>
            <a:r>
              <a:rPr lang="en-US" dirty="0"/>
              <a:t>Extract and upload new interchange files</a:t>
            </a:r>
          </a:p>
          <a:p>
            <a:pPr marL="1028700" lvl="1" indent="-342900"/>
            <a:r>
              <a:rPr lang="en-US" dirty="0"/>
              <a:t>Load adjustment records if needed</a:t>
            </a:r>
          </a:p>
          <a:p>
            <a:pPr marL="1485900" lvl="2" indent="-342900"/>
            <a:r>
              <a:rPr lang="en-US" dirty="0"/>
              <a:t>Used to correct prior year exits</a:t>
            </a:r>
          </a:p>
          <a:p>
            <a:pPr marL="1028700" lvl="1" indent="-342900"/>
            <a:r>
              <a:rPr lang="en-US" dirty="0"/>
              <a:t>Request exceptions if needed</a:t>
            </a:r>
          </a:p>
          <a:p>
            <a:pPr marL="457200" lvl="0" indent="-457200" algn="l">
              <a:buFont typeface="+mj-lt"/>
              <a:buAutoNum type="arabicPeriod"/>
            </a:pPr>
            <a:r>
              <a:rPr lang="en-US" dirty="0"/>
              <a:t>Create SEY Snapshot (repeating steps 1 to 3 as needed)</a:t>
            </a:r>
          </a:p>
          <a:p>
            <a:pPr marL="1143000" lvl="1" indent="-457200"/>
            <a:r>
              <a:rPr lang="en-US" dirty="0"/>
              <a:t>Also ensures all internal flags associate with the snapshot</a:t>
            </a:r>
          </a:p>
          <a:p>
            <a:pPr marL="457200" lvl="0" indent="-457200" algn="l">
              <a:buFont typeface="+mj-lt"/>
              <a:buAutoNum type="arabicPeriod"/>
            </a:pPr>
            <a:r>
              <a:rPr lang="en-US" dirty="0"/>
              <a:t>Validate data</a:t>
            </a:r>
          </a:p>
          <a:p>
            <a:pPr marL="1028700" lvl="1" indent="-342900"/>
            <a:r>
              <a:rPr lang="en-US" dirty="0"/>
              <a:t>Graduation/Completion/Dropout/Mobility/Stability</a:t>
            </a:r>
          </a:p>
          <a:p>
            <a:pPr marL="457200" lvl="0" indent="-457200" algn="l">
              <a:buFont typeface="+mj-lt"/>
              <a:buAutoNum type="arabicPeriod"/>
            </a:pPr>
            <a:r>
              <a:rPr lang="en-US" dirty="0"/>
              <a:t>Resubmit error-free snapshot</a:t>
            </a:r>
          </a:p>
          <a:p>
            <a:pPr marL="1028700" lvl="1" indent="-342900"/>
            <a:r>
              <a:rPr lang="en-US" dirty="0" err="1"/>
              <a:t>SEY~LEAApprover</a:t>
            </a:r>
            <a:r>
              <a:rPr lang="en-US" dirty="0"/>
              <a:t> role in </a:t>
            </a:r>
            <a:r>
              <a:rPr lang="en-US" dirty="0" err="1"/>
              <a:t>IdM</a:t>
            </a:r>
            <a:r>
              <a:rPr lang="en-US" dirty="0"/>
              <a:t> required</a:t>
            </a:r>
          </a:p>
        </p:txBody>
      </p:sp>
      <p:pic>
        <p:nvPicPr>
          <p:cNvPr id="7" name="Picture 6">
            <a:extLst>
              <a:ext uri="{FF2B5EF4-FFF2-40B4-BE49-F238E27FC236}">
                <a16:creationId xmlns:a16="http://schemas.microsoft.com/office/drawing/2014/main" id="{DFC8D90E-7844-B210-CB89-0BDF1FD8E9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7998" y="334430"/>
            <a:ext cx="2075195" cy="2205635"/>
          </a:xfrm>
          <a:prstGeom prst="rect">
            <a:avLst/>
          </a:prstGeom>
        </p:spPr>
      </p:pic>
    </p:spTree>
    <p:extLst>
      <p:ext uri="{BB962C8B-B14F-4D97-AF65-F5344CB8AC3E}">
        <p14:creationId xmlns:p14="http://schemas.microsoft.com/office/powerpoint/2010/main" val="2175810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68A9-478E-49A9-8C8D-AA695693521A}"/>
              </a:ext>
            </a:extLst>
          </p:cNvPr>
          <p:cNvSpPr>
            <a:spLocks noGrp="1"/>
          </p:cNvSpPr>
          <p:nvPr>
            <p:ph type="title"/>
          </p:nvPr>
        </p:nvSpPr>
        <p:spPr/>
        <p:txBody>
          <a:bodyPr>
            <a:normAutofit/>
          </a:bodyPr>
          <a:lstStyle/>
          <a:p>
            <a:r>
              <a:rPr lang="en-US" sz="3200"/>
              <a:t>Post-Cross LEA Phase Steps</a:t>
            </a:r>
            <a:endParaRPr lang="en-US" sz="3200" dirty="0"/>
          </a:p>
        </p:txBody>
      </p:sp>
      <p:sp>
        <p:nvSpPr>
          <p:cNvPr id="4" name="Slide Number Placeholder 3">
            <a:extLst>
              <a:ext uri="{FF2B5EF4-FFF2-40B4-BE49-F238E27FC236}">
                <a16:creationId xmlns:a16="http://schemas.microsoft.com/office/drawing/2014/main" id="{4C1878C0-3664-4C44-8D76-5A9A2CB984F6}"/>
              </a:ext>
            </a:extLst>
          </p:cNvPr>
          <p:cNvSpPr>
            <a:spLocks noGrp="1"/>
          </p:cNvSpPr>
          <p:nvPr>
            <p:ph type="sldNum" sz="quarter" idx="12"/>
          </p:nvPr>
        </p:nvSpPr>
        <p:spPr/>
        <p:txBody>
          <a:bodyPr/>
          <a:lstStyle/>
          <a:p>
            <a:fld id="{C479D5F6-EDCB-402A-AC08-4943A1820E8F}" type="slidenum">
              <a:rPr lang="en-US" smtClean="0"/>
              <a:pPr/>
              <a:t>47</a:t>
            </a:fld>
            <a:endParaRPr lang="en-US" dirty="0"/>
          </a:p>
        </p:txBody>
      </p:sp>
      <p:sp>
        <p:nvSpPr>
          <p:cNvPr id="3" name="Content Placeholder 2">
            <a:extLst>
              <a:ext uri="{FF2B5EF4-FFF2-40B4-BE49-F238E27FC236}">
                <a16:creationId xmlns:a16="http://schemas.microsoft.com/office/drawing/2014/main" id="{A47D16C0-8DE5-CEA5-D758-2D2306423FC6}"/>
              </a:ext>
            </a:extLst>
          </p:cNvPr>
          <p:cNvSpPr>
            <a:spLocks noGrp="1"/>
          </p:cNvSpPr>
          <p:nvPr>
            <p:ph idx="1"/>
          </p:nvPr>
        </p:nvSpPr>
        <p:spPr/>
        <p:txBody>
          <a:bodyPr>
            <a:normAutofit/>
          </a:bodyPr>
          <a:lstStyle/>
          <a:p>
            <a:pPr marL="457200" lvl="0" indent="-457200" algn="l">
              <a:buFont typeface="+mj-lt"/>
              <a:buAutoNum type="arabicPeriod"/>
            </a:pPr>
            <a:r>
              <a:rPr lang="en-US" dirty="0"/>
              <a:t>Review post-cross validation errors and warnings</a:t>
            </a:r>
          </a:p>
          <a:p>
            <a:pPr marL="1143000" lvl="1" indent="-457200"/>
            <a:r>
              <a:rPr lang="en-US" dirty="0"/>
              <a:t>SE900s</a:t>
            </a:r>
          </a:p>
          <a:p>
            <a:pPr marL="1143000" lvl="1" indent="-457200"/>
            <a:r>
              <a:rPr lang="en-US" dirty="0"/>
              <a:t>Any SE001-SE700 series errors that arise</a:t>
            </a:r>
          </a:p>
          <a:p>
            <a:pPr marL="457200" lvl="0" indent="-457200" algn="l">
              <a:buFont typeface="+mj-lt"/>
              <a:buAutoNum type="arabicPeriod"/>
            </a:pPr>
            <a:r>
              <a:rPr lang="en-US" dirty="0"/>
              <a:t>Edit student records in pipeline as needed to address business rules</a:t>
            </a:r>
          </a:p>
          <a:p>
            <a:pPr marL="1028700" lvl="1" indent="-342900"/>
            <a:r>
              <a:rPr lang="en-US" dirty="0"/>
              <a:t>Data Pipeline </a:t>
            </a:r>
            <a:r>
              <a:rPr lang="en-US" dirty="0">
                <a:sym typeface="Wingdings" panose="05000000000000000000" pitchFamily="2" charset="2"/>
              </a:rPr>
              <a:t> Edit Record</a:t>
            </a:r>
          </a:p>
          <a:p>
            <a:pPr marL="1028700" lvl="1" indent="-342900"/>
            <a:r>
              <a:rPr lang="en-US" dirty="0"/>
              <a:t>Request exceptions as needed</a:t>
            </a:r>
          </a:p>
          <a:p>
            <a:pPr marL="1028700" lvl="1" indent="-342900"/>
            <a:r>
              <a:rPr lang="en-US" dirty="0"/>
              <a:t>Request post-cross data changes as needed</a:t>
            </a:r>
          </a:p>
          <a:p>
            <a:pPr marL="457200" lvl="0" indent="-457200" algn="l">
              <a:buFont typeface="+mj-lt"/>
              <a:buAutoNum type="arabicPeriod"/>
            </a:pPr>
            <a:r>
              <a:rPr lang="en-US" b="1" dirty="0">
                <a:highlight>
                  <a:srgbClr val="FFFFCC"/>
                </a:highlight>
              </a:rPr>
              <a:t>Update</a:t>
            </a:r>
            <a:r>
              <a:rPr lang="en-US" dirty="0"/>
              <a:t> SEY Snapshot (repeating steps 1 to 3 as needed)</a:t>
            </a:r>
          </a:p>
          <a:p>
            <a:pPr marL="457200" lvl="0" indent="-457200" algn="l">
              <a:buFont typeface="+mj-lt"/>
              <a:buAutoNum type="arabicPeriod"/>
            </a:pPr>
            <a:r>
              <a:rPr lang="en-US" dirty="0"/>
              <a:t>Validate data</a:t>
            </a:r>
          </a:p>
          <a:p>
            <a:pPr marL="1028700" lvl="1" indent="-342900"/>
            <a:r>
              <a:rPr lang="en-US" dirty="0"/>
              <a:t>Graduation/Completion/Dropout/Mobility/Stability</a:t>
            </a:r>
          </a:p>
          <a:p>
            <a:pPr marL="457200" lvl="0" indent="-457200" algn="l">
              <a:buFont typeface="+mj-lt"/>
              <a:buAutoNum type="arabicPeriod"/>
            </a:pPr>
            <a:r>
              <a:rPr lang="en-US" dirty="0"/>
              <a:t>Submit Superintendent Sign-Off form to CDE</a:t>
            </a:r>
          </a:p>
          <a:p>
            <a:pPr marL="1028700" lvl="1" indent="-342900"/>
            <a:r>
              <a:rPr lang="en-US" dirty="0" err="1"/>
              <a:t>SEY~LEAApprover</a:t>
            </a:r>
            <a:r>
              <a:rPr lang="en-US" dirty="0"/>
              <a:t> role in </a:t>
            </a:r>
            <a:r>
              <a:rPr lang="en-US" dirty="0" err="1"/>
              <a:t>IdM</a:t>
            </a:r>
            <a:r>
              <a:rPr lang="en-US" dirty="0"/>
              <a:t> required to download form</a:t>
            </a:r>
          </a:p>
          <a:p>
            <a:pPr marL="1028700" lvl="1" indent="-342900"/>
            <a:r>
              <a:rPr lang="en-US" dirty="0"/>
              <a:t>Email completed forms to </a:t>
            </a:r>
            <a:r>
              <a:rPr lang="en-US" dirty="0">
                <a:hlinkClick r:id="rId3"/>
              </a:rPr>
              <a:t>StudentEndOfYear@cde.state.co.us</a:t>
            </a:r>
            <a:r>
              <a:rPr lang="en-US" dirty="0"/>
              <a:t> </a:t>
            </a:r>
          </a:p>
          <a:p>
            <a:pPr marL="1028700" lvl="1" indent="-342900"/>
            <a:r>
              <a:rPr lang="en-US" dirty="0"/>
              <a:t>Nov. 12 through Dec. 2</a:t>
            </a:r>
          </a:p>
        </p:txBody>
      </p:sp>
      <p:pic>
        <p:nvPicPr>
          <p:cNvPr id="5" name="Picture 4">
            <a:extLst>
              <a:ext uri="{FF2B5EF4-FFF2-40B4-BE49-F238E27FC236}">
                <a16:creationId xmlns:a16="http://schemas.microsoft.com/office/drawing/2014/main" id="{EDBF8497-D11E-A2A4-3D86-392C76EC6F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7998" y="334430"/>
            <a:ext cx="2075195" cy="2205635"/>
          </a:xfrm>
          <a:prstGeom prst="rect">
            <a:avLst/>
          </a:prstGeom>
        </p:spPr>
      </p:pic>
    </p:spTree>
    <p:extLst>
      <p:ext uri="{BB962C8B-B14F-4D97-AF65-F5344CB8AC3E}">
        <p14:creationId xmlns:p14="http://schemas.microsoft.com/office/powerpoint/2010/main" val="2258757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8557D-8E43-3221-D7BD-71450577CAE4}"/>
              </a:ext>
            </a:extLst>
          </p:cNvPr>
          <p:cNvSpPr>
            <a:spLocks noGrp="1"/>
          </p:cNvSpPr>
          <p:nvPr>
            <p:ph type="ctrTitle"/>
          </p:nvPr>
        </p:nvSpPr>
        <p:spPr/>
        <p:txBody>
          <a:bodyPr/>
          <a:lstStyle/>
          <a:p>
            <a:r>
              <a:rPr lang="en-US" dirty="0"/>
              <a:t>File Upload</a:t>
            </a:r>
          </a:p>
        </p:txBody>
      </p:sp>
      <p:sp>
        <p:nvSpPr>
          <p:cNvPr id="3" name="Slide Number Placeholder 2">
            <a:extLst>
              <a:ext uri="{FF2B5EF4-FFF2-40B4-BE49-F238E27FC236}">
                <a16:creationId xmlns:a16="http://schemas.microsoft.com/office/drawing/2014/main" id="{D8FCD1B9-DCC0-AA38-3791-0B9C9A2D2004}"/>
              </a:ext>
            </a:extLst>
          </p:cNvPr>
          <p:cNvSpPr>
            <a:spLocks noGrp="1"/>
          </p:cNvSpPr>
          <p:nvPr>
            <p:ph type="sldNum" sz="quarter" idx="12"/>
          </p:nvPr>
        </p:nvSpPr>
        <p:spPr/>
        <p:txBody>
          <a:bodyPr/>
          <a:lstStyle/>
          <a:p>
            <a:fld id="{C479D5F6-EDCB-402A-AC08-4943A1820E8F}" type="slidenum">
              <a:rPr lang="en-US" smtClean="0"/>
              <a:pPr/>
              <a:t>48</a:t>
            </a:fld>
            <a:endParaRPr lang="en-US" dirty="0"/>
          </a:p>
        </p:txBody>
      </p:sp>
    </p:spTree>
    <p:extLst>
      <p:ext uri="{BB962C8B-B14F-4D97-AF65-F5344CB8AC3E}">
        <p14:creationId xmlns:p14="http://schemas.microsoft.com/office/powerpoint/2010/main" val="1955885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0E54-D20D-40D7-8FF8-52DAD552A634}"/>
              </a:ext>
            </a:extLst>
          </p:cNvPr>
          <p:cNvSpPr>
            <a:spLocks noGrp="1"/>
          </p:cNvSpPr>
          <p:nvPr>
            <p:ph type="title"/>
          </p:nvPr>
        </p:nvSpPr>
        <p:spPr/>
        <p:txBody>
          <a:bodyPr/>
          <a:lstStyle/>
          <a:p>
            <a:r>
              <a:rPr lang="en-US" dirty="0"/>
              <a:t>Data File Upload</a:t>
            </a:r>
          </a:p>
        </p:txBody>
      </p:sp>
      <p:pic>
        <p:nvPicPr>
          <p:cNvPr id="8" name="Picture 6" descr="Data File Upload Steps&#10;1. Login to Data Pipeline&#10;2. Select File Upload&#10;3. Select Data File Upload&#10;4. Select necessary fields from the dropdown menus. File Type will be Student, Student School Association, or Graduation Guidelines. Do not select a tag.&#10;5. Select Submit">
            <a:hlinkClick r:id="rId3"/>
            <a:extLst>
              <a:ext uri="{FF2B5EF4-FFF2-40B4-BE49-F238E27FC236}">
                <a16:creationId xmlns:a16="http://schemas.microsoft.com/office/drawing/2014/main" id="{715BB8CA-3E97-B665-38FD-5C3D23F36886}"/>
              </a:ext>
            </a:extLst>
          </p:cNvPr>
          <p:cNvPicPr>
            <a:picLocks noGrp="1" noChangeAspect="1" noChangeArrowheads="1"/>
          </p:cNvPicPr>
          <p:nvPr>
            <p:ph sz="quarter" idx="15"/>
          </p:nvPr>
        </p:nvPicPr>
        <p:blipFill>
          <a:blip r:embed="rId4">
            <a:extLst>
              <a:ext uri="{28A0092B-C50C-407E-A947-70E740481C1C}">
                <a14:useLocalDpi xmlns:a14="http://schemas.microsoft.com/office/drawing/2010/main" val="0"/>
              </a:ext>
            </a:extLst>
          </a:blip>
          <a:stretch>
            <a:fillRect/>
          </a:stretch>
        </p:blipFill>
        <p:spPr bwMode="auto">
          <a:xfrm>
            <a:off x="227916" y="361378"/>
            <a:ext cx="7449642" cy="368579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DC318EF-5035-6D2D-1AB2-EF2EE9C5F681}"/>
              </a:ext>
            </a:extLst>
          </p:cNvPr>
          <p:cNvSpPr>
            <a:spLocks noGrp="1"/>
          </p:cNvSpPr>
          <p:nvPr>
            <p:ph sz="quarter" idx="16"/>
          </p:nvPr>
        </p:nvSpPr>
        <p:spPr>
          <a:xfrm>
            <a:off x="381001" y="4413074"/>
            <a:ext cx="7815262" cy="1286540"/>
          </a:xfrm>
        </p:spPr>
        <p:txBody>
          <a:bodyPr>
            <a:normAutofit/>
          </a:bodyPr>
          <a:lstStyle/>
          <a:p>
            <a:pPr marL="0" indent="0">
              <a:buNone/>
            </a:pPr>
            <a:r>
              <a:rPr lang="en-US" sz="2400" dirty="0"/>
              <a:t>Wait for a Confirmation Email from the Pipeline System</a:t>
            </a:r>
          </a:p>
          <a:p>
            <a:pPr lvl="1"/>
            <a:r>
              <a:rPr lang="en-US" sz="1800" dirty="0"/>
              <a:t>The email will show you the number of errors in your upload</a:t>
            </a:r>
          </a:p>
          <a:p>
            <a:pPr lvl="1"/>
            <a:r>
              <a:rPr lang="en-US" sz="1800" dirty="0"/>
              <a:t>Use </a:t>
            </a:r>
            <a:r>
              <a:rPr lang="en-US" sz="1800" dirty="0">
                <a:hlinkClick r:id="" action="ppaction://noaction"/>
              </a:rPr>
              <a:t>Pipeline</a:t>
            </a:r>
            <a:r>
              <a:rPr lang="en-US" sz="1800" dirty="0"/>
              <a:t> or </a:t>
            </a:r>
            <a:r>
              <a:rPr lang="en-US" sz="1800" dirty="0">
                <a:hlinkClick r:id="" action="ppaction://noaction"/>
              </a:rPr>
              <a:t>CEDAR</a:t>
            </a:r>
            <a:r>
              <a:rPr lang="en-US" sz="1800" dirty="0"/>
              <a:t> reports to review errors and warnings</a:t>
            </a:r>
          </a:p>
        </p:txBody>
      </p:sp>
      <p:sp>
        <p:nvSpPr>
          <p:cNvPr id="5" name="Content Placeholder 4">
            <a:extLst>
              <a:ext uri="{FF2B5EF4-FFF2-40B4-BE49-F238E27FC236}">
                <a16:creationId xmlns:a16="http://schemas.microsoft.com/office/drawing/2014/main" id="{CD0A30D1-4776-63AB-C9C9-D879AF6C5051}"/>
              </a:ext>
            </a:extLst>
          </p:cNvPr>
          <p:cNvSpPr>
            <a:spLocks noGrp="1"/>
          </p:cNvSpPr>
          <p:nvPr>
            <p:ph sz="quarter" idx="17"/>
          </p:nvPr>
        </p:nvSpPr>
        <p:spPr>
          <a:xfrm>
            <a:off x="8187070" y="542260"/>
            <a:ext cx="3623929" cy="5351362"/>
          </a:xfrm>
        </p:spPr>
        <p:txBody>
          <a:bodyPr>
            <a:normAutofit/>
          </a:bodyPr>
          <a:lstStyle/>
          <a:p>
            <a:pPr marL="0" indent="0">
              <a:buNone/>
            </a:pPr>
            <a:r>
              <a:rPr lang="en-US" sz="2400" dirty="0"/>
              <a:t>Update your Interchange files to address errors</a:t>
            </a:r>
          </a:p>
          <a:p>
            <a:pPr lvl="1"/>
            <a:r>
              <a:rPr lang="en-US" sz="2000" b="1" dirty="0"/>
              <a:t>Preferred: </a:t>
            </a:r>
            <a:r>
              <a:rPr lang="en-US" sz="2000" dirty="0"/>
              <a:t>Update in SIS </a:t>
            </a:r>
            <a:r>
              <a:rPr lang="en-US" sz="2000" dirty="0">
                <a:sym typeface="Wingdings" panose="05000000000000000000" pitchFamily="2" charset="2"/>
              </a:rPr>
              <a:t> Extract  Upload to Pipeline</a:t>
            </a:r>
            <a:endParaRPr lang="en-US" sz="2000" dirty="0"/>
          </a:p>
          <a:p>
            <a:pPr lvl="1"/>
            <a:r>
              <a:rPr lang="en-US" sz="2000" b="1" dirty="0"/>
              <a:t>Alternate Method: </a:t>
            </a:r>
            <a:r>
              <a:rPr lang="en-US" sz="2000" dirty="0"/>
              <a:t>Edit Record Tool (Data Pipeline)</a:t>
            </a:r>
          </a:p>
          <a:p>
            <a:pPr lvl="2"/>
            <a:r>
              <a:rPr lang="en-US" sz="1800" dirty="0"/>
              <a:t>Not encouraged during the Regular Phase or Cross LEA Phase</a:t>
            </a:r>
          </a:p>
          <a:p>
            <a:pPr lvl="2"/>
            <a:r>
              <a:rPr lang="en-US" sz="1800" dirty="0"/>
              <a:t>This method is required for the Post-Cross LEA Phase </a:t>
            </a:r>
          </a:p>
          <a:p>
            <a:endParaRPr lang="en-US" sz="2400" dirty="0"/>
          </a:p>
        </p:txBody>
      </p:sp>
      <p:sp>
        <p:nvSpPr>
          <p:cNvPr id="4" name="Slide Number Placeholder 3">
            <a:extLst>
              <a:ext uri="{FF2B5EF4-FFF2-40B4-BE49-F238E27FC236}">
                <a16:creationId xmlns:a16="http://schemas.microsoft.com/office/drawing/2014/main" id="{84CFCC61-9CBA-46B6-AAEE-8ABB1F975C11}"/>
              </a:ext>
            </a:extLst>
          </p:cNvPr>
          <p:cNvSpPr>
            <a:spLocks noGrp="1"/>
          </p:cNvSpPr>
          <p:nvPr>
            <p:ph type="sldNum" sz="quarter" idx="12"/>
          </p:nvPr>
        </p:nvSpPr>
        <p:spPr/>
        <p:txBody>
          <a:bodyPr/>
          <a:lstStyle/>
          <a:p>
            <a:fld id="{C479D5F6-EDCB-402A-AC08-4943A1820E8F}" type="slidenum">
              <a:rPr lang="en-US" smtClean="0"/>
              <a:pPr/>
              <a:t>49</a:t>
            </a:fld>
            <a:endParaRPr lang="en-US" dirty="0"/>
          </a:p>
        </p:txBody>
      </p:sp>
    </p:spTree>
    <p:extLst>
      <p:ext uri="{BB962C8B-B14F-4D97-AF65-F5344CB8AC3E}">
        <p14:creationId xmlns:p14="http://schemas.microsoft.com/office/powerpoint/2010/main" val="73332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62AF-2A1A-FBD8-0AB4-A74C1C19ECBD}"/>
              </a:ext>
            </a:extLst>
          </p:cNvPr>
          <p:cNvSpPr>
            <a:spLocks noGrp="1"/>
          </p:cNvSpPr>
          <p:nvPr>
            <p:ph type="title"/>
          </p:nvPr>
        </p:nvSpPr>
        <p:spPr/>
        <p:txBody>
          <a:bodyPr/>
          <a:lstStyle/>
          <a:p>
            <a:r>
              <a:rPr lang="en-US" dirty="0"/>
              <a:t>Uses</a:t>
            </a:r>
          </a:p>
        </p:txBody>
      </p:sp>
      <p:sp>
        <p:nvSpPr>
          <p:cNvPr id="7" name="Text Placeholder 6">
            <a:extLst>
              <a:ext uri="{FF2B5EF4-FFF2-40B4-BE49-F238E27FC236}">
                <a16:creationId xmlns:a16="http://schemas.microsoft.com/office/drawing/2014/main" id="{91702C57-63AE-6EC1-15EA-5516CBC4DE75}"/>
              </a:ext>
            </a:extLst>
          </p:cNvPr>
          <p:cNvSpPr>
            <a:spLocks noGrp="1"/>
          </p:cNvSpPr>
          <p:nvPr>
            <p:ph type="body" sz="quarter" idx="13"/>
          </p:nvPr>
        </p:nvSpPr>
        <p:spPr/>
        <p:txBody>
          <a:bodyPr/>
          <a:lstStyle/>
          <a:p>
            <a:r>
              <a:rPr lang="en-US" dirty="0"/>
              <a:t>Primary Use</a:t>
            </a:r>
          </a:p>
        </p:txBody>
      </p:sp>
      <p:sp>
        <p:nvSpPr>
          <p:cNvPr id="5" name="Content Placeholder 4">
            <a:extLst>
              <a:ext uri="{FF2B5EF4-FFF2-40B4-BE49-F238E27FC236}">
                <a16:creationId xmlns:a16="http://schemas.microsoft.com/office/drawing/2014/main" id="{756D8DFB-F8C7-7C1F-6844-8E431F91E4A3}"/>
              </a:ext>
            </a:extLst>
          </p:cNvPr>
          <p:cNvSpPr>
            <a:spLocks noGrp="1"/>
          </p:cNvSpPr>
          <p:nvPr>
            <p:ph sz="half" idx="1"/>
          </p:nvPr>
        </p:nvSpPr>
        <p:spPr/>
        <p:txBody>
          <a:bodyPr/>
          <a:lstStyle/>
          <a:p>
            <a:r>
              <a:rPr lang="en-US" dirty="0"/>
              <a:t>Public reporting of graduation, completion, dropout, mobility, and stability rates</a:t>
            </a:r>
          </a:p>
          <a:p>
            <a:r>
              <a:rPr lang="en-US" dirty="0"/>
              <a:t>State Accountability Frameworks</a:t>
            </a:r>
          </a:p>
          <a:p>
            <a:pPr lvl="1"/>
            <a:r>
              <a:rPr lang="en-US" dirty="0"/>
              <a:t>Graduation</a:t>
            </a:r>
          </a:p>
          <a:p>
            <a:pPr lvl="1"/>
            <a:r>
              <a:rPr lang="en-US" dirty="0"/>
              <a:t>Grades 9-12 Dropout</a:t>
            </a:r>
          </a:p>
          <a:p>
            <a:pPr lvl="1"/>
            <a:r>
              <a:rPr lang="en-US" dirty="0"/>
              <a:t>Military Enlisted</a:t>
            </a:r>
          </a:p>
          <a:p>
            <a:r>
              <a:rPr lang="en-US" dirty="0"/>
              <a:t>Federal Reporting (</a:t>
            </a:r>
            <a:r>
              <a:rPr lang="en-US" dirty="0" err="1"/>
              <a:t>EdFacts</a:t>
            </a:r>
            <a:r>
              <a:rPr lang="en-US" dirty="0"/>
              <a:t>)</a:t>
            </a:r>
          </a:p>
          <a:p>
            <a:pPr lvl="1"/>
            <a:r>
              <a:rPr lang="en-US" dirty="0"/>
              <a:t>Annual graduate and dropout counts</a:t>
            </a:r>
          </a:p>
          <a:p>
            <a:pPr lvl="1"/>
            <a:r>
              <a:rPr lang="en-US" dirty="0"/>
              <a:t>Federal cohort graduation rates, 4- and 7- cohorts</a:t>
            </a:r>
          </a:p>
          <a:p>
            <a:pPr lvl="1"/>
            <a:r>
              <a:rPr lang="en-US" dirty="0"/>
              <a:t>Other required student counts such as homeless, migrant, title 1, etc.</a:t>
            </a:r>
          </a:p>
        </p:txBody>
      </p:sp>
      <p:sp>
        <p:nvSpPr>
          <p:cNvPr id="8" name="Text Placeholder 7">
            <a:extLst>
              <a:ext uri="{FF2B5EF4-FFF2-40B4-BE49-F238E27FC236}">
                <a16:creationId xmlns:a16="http://schemas.microsoft.com/office/drawing/2014/main" id="{A62CE397-BF39-A62E-28E1-CBE598412F8B}"/>
              </a:ext>
            </a:extLst>
          </p:cNvPr>
          <p:cNvSpPr>
            <a:spLocks noGrp="1"/>
          </p:cNvSpPr>
          <p:nvPr>
            <p:ph type="body" sz="quarter" idx="14"/>
          </p:nvPr>
        </p:nvSpPr>
        <p:spPr/>
        <p:txBody>
          <a:bodyPr/>
          <a:lstStyle/>
          <a:p>
            <a:r>
              <a:rPr lang="en-US" dirty="0"/>
              <a:t>Additional Use</a:t>
            </a:r>
          </a:p>
        </p:txBody>
      </p:sp>
      <p:sp>
        <p:nvSpPr>
          <p:cNvPr id="6" name="Content Placeholder 5">
            <a:extLst>
              <a:ext uri="{FF2B5EF4-FFF2-40B4-BE49-F238E27FC236}">
                <a16:creationId xmlns:a16="http://schemas.microsoft.com/office/drawing/2014/main" id="{6F1118A6-B321-D115-4C9D-3610EC957C12}"/>
              </a:ext>
            </a:extLst>
          </p:cNvPr>
          <p:cNvSpPr>
            <a:spLocks noGrp="1"/>
          </p:cNvSpPr>
          <p:nvPr>
            <p:ph sz="half" idx="2"/>
          </p:nvPr>
        </p:nvSpPr>
        <p:spPr/>
        <p:txBody>
          <a:bodyPr/>
          <a:lstStyle/>
          <a:p>
            <a:r>
              <a:rPr lang="en-US" dirty="0"/>
              <a:t>Dropout Prevention</a:t>
            </a:r>
          </a:p>
          <a:p>
            <a:r>
              <a:rPr lang="en-US" dirty="0"/>
              <a:t>Legislative reports</a:t>
            </a:r>
          </a:p>
          <a:p>
            <a:r>
              <a:rPr lang="en-US" dirty="0"/>
              <a:t>Civil Rights Data Collection (CRDC)</a:t>
            </a:r>
          </a:p>
          <a:p>
            <a:r>
              <a:rPr lang="en-US" dirty="0"/>
              <a:t>Media</a:t>
            </a:r>
          </a:p>
        </p:txBody>
      </p:sp>
      <p:sp>
        <p:nvSpPr>
          <p:cNvPr id="4" name="Slide Number Placeholder 3">
            <a:extLst>
              <a:ext uri="{FF2B5EF4-FFF2-40B4-BE49-F238E27FC236}">
                <a16:creationId xmlns:a16="http://schemas.microsoft.com/office/drawing/2014/main" id="{FA769DB8-4C54-29D6-7B70-E87839E86F1D}"/>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3327627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FEE2-82D0-D3ED-D438-C4476256655C}"/>
              </a:ext>
            </a:extLst>
          </p:cNvPr>
          <p:cNvSpPr>
            <a:spLocks noGrp="1"/>
          </p:cNvSpPr>
          <p:nvPr>
            <p:ph type="ctrTitle"/>
          </p:nvPr>
        </p:nvSpPr>
        <p:spPr/>
        <p:txBody>
          <a:bodyPr/>
          <a:lstStyle/>
          <a:p>
            <a:r>
              <a:rPr lang="en-US" dirty="0"/>
              <a:t>Create/Update Snapshot</a:t>
            </a:r>
          </a:p>
        </p:txBody>
      </p:sp>
      <p:sp>
        <p:nvSpPr>
          <p:cNvPr id="3" name="Slide Number Placeholder 2">
            <a:extLst>
              <a:ext uri="{FF2B5EF4-FFF2-40B4-BE49-F238E27FC236}">
                <a16:creationId xmlns:a16="http://schemas.microsoft.com/office/drawing/2014/main" id="{D9A009E7-85D6-7FDA-6E58-33F87B37448F}"/>
              </a:ext>
            </a:extLst>
          </p:cNvPr>
          <p:cNvSpPr>
            <a:spLocks noGrp="1"/>
          </p:cNvSpPr>
          <p:nvPr>
            <p:ph type="sldNum" sz="quarter" idx="12"/>
          </p:nvPr>
        </p:nvSpPr>
        <p:spPr/>
        <p:txBody>
          <a:bodyPr/>
          <a:lstStyle/>
          <a:p>
            <a:fld id="{C479D5F6-EDCB-402A-AC08-4943A1820E8F}" type="slidenum">
              <a:rPr lang="en-US" smtClean="0"/>
              <a:pPr/>
              <a:t>50</a:t>
            </a:fld>
            <a:endParaRPr lang="en-US" dirty="0"/>
          </a:p>
        </p:txBody>
      </p:sp>
    </p:spTree>
    <p:extLst>
      <p:ext uri="{BB962C8B-B14F-4D97-AF65-F5344CB8AC3E}">
        <p14:creationId xmlns:p14="http://schemas.microsoft.com/office/powerpoint/2010/main" val="2960693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20490-F260-FA4D-993C-FEFD12D18792}"/>
              </a:ext>
            </a:extLst>
          </p:cNvPr>
          <p:cNvSpPr>
            <a:spLocks noGrp="1"/>
          </p:cNvSpPr>
          <p:nvPr>
            <p:ph type="title"/>
          </p:nvPr>
        </p:nvSpPr>
        <p:spPr/>
        <p:txBody>
          <a:bodyPr/>
          <a:lstStyle/>
          <a:p>
            <a:r>
              <a:rPr lang="en-US" dirty="0"/>
              <a:t>Create Snapshot: Regular Phase &amp; Cross LEA Phase</a:t>
            </a:r>
          </a:p>
        </p:txBody>
      </p:sp>
      <p:sp>
        <p:nvSpPr>
          <p:cNvPr id="3" name="Slide Number Placeholder 2">
            <a:extLst>
              <a:ext uri="{FF2B5EF4-FFF2-40B4-BE49-F238E27FC236}">
                <a16:creationId xmlns:a16="http://schemas.microsoft.com/office/drawing/2014/main" id="{06423B23-95E8-5470-ED95-F69B1F0ACEEF}"/>
              </a:ext>
            </a:extLst>
          </p:cNvPr>
          <p:cNvSpPr>
            <a:spLocks noGrp="1"/>
          </p:cNvSpPr>
          <p:nvPr>
            <p:ph type="sldNum" sz="quarter" idx="12"/>
          </p:nvPr>
        </p:nvSpPr>
        <p:spPr/>
        <p:txBody>
          <a:bodyPr/>
          <a:lstStyle/>
          <a:p>
            <a:fld id="{C479D5F6-EDCB-402A-AC08-4943A1820E8F}" type="slidenum">
              <a:rPr lang="en-US" smtClean="0"/>
              <a:pPr/>
              <a:t>51</a:t>
            </a:fld>
            <a:endParaRPr lang="en-US" dirty="0"/>
          </a:p>
        </p:txBody>
      </p:sp>
      <p:pic>
        <p:nvPicPr>
          <p:cNvPr id="7" name="Picture 2" descr="1. Login to Data Pipeline&#10;2. Select student profile&#10;3. Select snapshot&#10;4. select applicable values from the dropdown menus&#10;5. select search&#10;6. select confirm snapshot creation">
            <a:hlinkClick r:id="rId2"/>
            <a:extLst>
              <a:ext uri="{FF2B5EF4-FFF2-40B4-BE49-F238E27FC236}">
                <a16:creationId xmlns:a16="http://schemas.microsoft.com/office/drawing/2014/main" id="{656BDF09-D615-0C7B-DD68-AAED60521C5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42195" y="1179513"/>
            <a:ext cx="7831435"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B055E0B4-4D7E-A8F0-F0F8-DCAA5F6204D7}"/>
              </a:ext>
            </a:extLst>
          </p:cNvPr>
          <p:cNvSpPr>
            <a:spLocks noGrp="1"/>
          </p:cNvSpPr>
          <p:nvPr>
            <p:ph sz="half" idx="2"/>
          </p:nvPr>
        </p:nvSpPr>
        <p:spPr>
          <a:xfrm>
            <a:off x="442913" y="3636963"/>
            <a:ext cx="11430000" cy="2286000"/>
          </a:xfrm>
        </p:spPr>
        <p:txBody>
          <a:bodyPr>
            <a:normAutofit/>
          </a:bodyPr>
          <a:lstStyle/>
          <a:p>
            <a:r>
              <a:rPr lang="en-US" dirty="0"/>
              <a:t>The message </a:t>
            </a:r>
            <a:r>
              <a:rPr lang="en-US" dirty="0">
                <a:solidFill>
                  <a:srgbClr val="007635"/>
                </a:solidFill>
              </a:rPr>
              <a:t>“Snapshot creation triggered and processing. A notification email will be sent upon completion”</a:t>
            </a:r>
            <a:r>
              <a:rPr lang="en-US" dirty="0">
                <a:solidFill>
                  <a:srgbClr val="00B050"/>
                </a:solidFill>
              </a:rPr>
              <a:t> </a:t>
            </a:r>
            <a:r>
              <a:rPr lang="en-US" dirty="0"/>
              <a:t>will appear at the top of the screen after you press the confirm snapshot creation button</a:t>
            </a:r>
          </a:p>
          <a:p>
            <a:r>
              <a:rPr lang="en-US" dirty="0"/>
              <a:t>Wait for the notification email before reviewing errors/warnings</a:t>
            </a:r>
          </a:p>
          <a:p>
            <a:r>
              <a:rPr lang="en-US" dirty="0"/>
              <a:t>Creating a new snapshot will replace all the records from your previous snapshot</a:t>
            </a:r>
          </a:p>
        </p:txBody>
      </p:sp>
    </p:spTree>
    <p:extLst>
      <p:ext uri="{BB962C8B-B14F-4D97-AF65-F5344CB8AC3E}">
        <p14:creationId xmlns:p14="http://schemas.microsoft.com/office/powerpoint/2010/main" val="32817277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379D1-F5D6-F5E0-04DB-ACAD5C9F2FCE}"/>
              </a:ext>
            </a:extLst>
          </p:cNvPr>
          <p:cNvSpPr>
            <a:spLocks noGrp="1"/>
          </p:cNvSpPr>
          <p:nvPr>
            <p:ph type="title"/>
          </p:nvPr>
        </p:nvSpPr>
        <p:spPr/>
        <p:txBody>
          <a:bodyPr/>
          <a:lstStyle/>
          <a:p>
            <a:r>
              <a:rPr lang="en-US" dirty="0"/>
              <a:t>Update Snapshot: Post-Cross LEA Phase</a:t>
            </a:r>
          </a:p>
        </p:txBody>
      </p:sp>
      <p:sp>
        <p:nvSpPr>
          <p:cNvPr id="5" name="Slide Number Placeholder 4">
            <a:extLst>
              <a:ext uri="{FF2B5EF4-FFF2-40B4-BE49-F238E27FC236}">
                <a16:creationId xmlns:a16="http://schemas.microsoft.com/office/drawing/2014/main" id="{558882B0-6BC0-F081-981C-302E72348EF1}"/>
              </a:ext>
            </a:extLst>
          </p:cNvPr>
          <p:cNvSpPr>
            <a:spLocks noGrp="1"/>
          </p:cNvSpPr>
          <p:nvPr>
            <p:ph type="sldNum" sz="quarter" idx="12"/>
          </p:nvPr>
        </p:nvSpPr>
        <p:spPr/>
        <p:txBody>
          <a:bodyPr/>
          <a:lstStyle/>
          <a:p>
            <a:fld id="{C479D5F6-EDCB-402A-AC08-4943A1820E8F}" type="slidenum">
              <a:rPr lang="en-US" smtClean="0"/>
              <a:pPr/>
              <a:t>52</a:t>
            </a:fld>
            <a:endParaRPr lang="en-US" dirty="0"/>
          </a:p>
        </p:txBody>
      </p:sp>
      <p:pic>
        <p:nvPicPr>
          <p:cNvPr id="6" name="Content Placeholder 5" descr="1. Login to Data Pipeline&#10;2. Select Student Profile&#10;3. Select Snapshot&#10;4. Complete the drop-down menus&#10;a. File Type = Student End of Year&#10;b. School Year = current school year&#10;c. Organization/LEA = Your district&#10;5. Select Search&#10;6. Select Update Snapshot">
            <a:extLst>
              <a:ext uri="{FF2B5EF4-FFF2-40B4-BE49-F238E27FC236}">
                <a16:creationId xmlns:a16="http://schemas.microsoft.com/office/drawing/2014/main" id="{A0C01749-DD33-113A-4F4B-87C2CB7037B8}"/>
              </a:ext>
            </a:extLst>
          </p:cNvPr>
          <p:cNvPicPr>
            <a:picLocks noGrp="1" noChangeAspect="1"/>
          </p:cNvPicPr>
          <p:nvPr>
            <p:ph sz="half" idx="1"/>
          </p:nvPr>
        </p:nvPicPr>
        <p:blipFill>
          <a:blip r:embed="rId2"/>
          <a:stretch>
            <a:fillRect/>
          </a:stretch>
        </p:blipFill>
        <p:spPr>
          <a:xfrm>
            <a:off x="2310239" y="1092629"/>
            <a:ext cx="7571521" cy="2729522"/>
          </a:xfrm>
          <a:prstGeom prst="rect">
            <a:avLst/>
          </a:prstGeom>
        </p:spPr>
      </p:pic>
      <p:sp>
        <p:nvSpPr>
          <p:cNvPr id="7" name="Content Placeholder 4">
            <a:extLst>
              <a:ext uri="{FF2B5EF4-FFF2-40B4-BE49-F238E27FC236}">
                <a16:creationId xmlns:a16="http://schemas.microsoft.com/office/drawing/2014/main" id="{11AD90EC-2C4D-9A9B-3AB2-9D1053C89217}"/>
              </a:ext>
            </a:extLst>
          </p:cNvPr>
          <p:cNvSpPr>
            <a:spLocks noGrp="1"/>
          </p:cNvSpPr>
          <p:nvPr>
            <p:ph sz="half" idx="2"/>
          </p:nvPr>
        </p:nvSpPr>
        <p:spPr>
          <a:xfrm>
            <a:off x="442913" y="3822151"/>
            <a:ext cx="11430000" cy="2100812"/>
          </a:xfrm>
        </p:spPr>
        <p:txBody>
          <a:bodyPr>
            <a:normAutofit fontScale="92500" lnSpcReduction="10000"/>
          </a:bodyPr>
          <a:lstStyle/>
          <a:p>
            <a:r>
              <a:rPr lang="en-US" dirty="0"/>
              <a:t>The message </a:t>
            </a:r>
            <a:r>
              <a:rPr lang="en-US" dirty="0">
                <a:solidFill>
                  <a:srgbClr val="007635"/>
                </a:solidFill>
              </a:rPr>
              <a:t>“Snapshot creation triggered and processing. A notification email will be sent upon completion” </a:t>
            </a:r>
            <a:r>
              <a:rPr lang="en-US" dirty="0"/>
              <a:t>will appear at the top of the screen after you press the confirm snapshot creation button</a:t>
            </a:r>
          </a:p>
          <a:p>
            <a:r>
              <a:rPr lang="en-US" dirty="0"/>
              <a:t>Data is only updated for records with SE900 series errors or approved data change request</a:t>
            </a:r>
          </a:p>
          <a:p>
            <a:r>
              <a:rPr lang="en-US" dirty="0"/>
              <a:t>Clears errors for approved exception requests</a:t>
            </a:r>
          </a:p>
          <a:p>
            <a:r>
              <a:rPr lang="en-US" dirty="0"/>
              <a:t>All districts should ‘update’ their snapshot at least once during the Post-Cross LEA phase even if they do not make any changes to student records</a:t>
            </a:r>
          </a:p>
        </p:txBody>
      </p:sp>
    </p:spTree>
    <p:extLst>
      <p:ext uri="{BB962C8B-B14F-4D97-AF65-F5344CB8AC3E}">
        <p14:creationId xmlns:p14="http://schemas.microsoft.com/office/powerpoint/2010/main" val="772851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BAED-1D9D-17FC-C121-24EC1678A877}"/>
              </a:ext>
            </a:extLst>
          </p:cNvPr>
          <p:cNvSpPr>
            <a:spLocks noGrp="1"/>
          </p:cNvSpPr>
          <p:nvPr>
            <p:ph type="ctrTitle"/>
          </p:nvPr>
        </p:nvSpPr>
        <p:spPr/>
        <p:txBody>
          <a:bodyPr/>
          <a:lstStyle/>
          <a:p>
            <a:r>
              <a:rPr lang="en-US" dirty="0"/>
              <a:t>Business Rules</a:t>
            </a:r>
          </a:p>
        </p:txBody>
      </p:sp>
      <p:sp>
        <p:nvSpPr>
          <p:cNvPr id="3" name="Slide Number Placeholder 2">
            <a:extLst>
              <a:ext uri="{FF2B5EF4-FFF2-40B4-BE49-F238E27FC236}">
                <a16:creationId xmlns:a16="http://schemas.microsoft.com/office/drawing/2014/main" id="{ED694C8B-78C7-F5B4-F993-B63075419166}"/>
              </a:ext>
            </a:extLst>
          </p:cNvPr>
          <p:cNvSpPr>
            <a:spLocks noGrp="1"/>
          </p:cNvSpPr>
          <p:nvPr>
            <p:ph type="sldNum" sz="quarter" idx="12"/>
          </p:nvPr>
        </p:nvSpPr>
        <p:spPr/>
        <p:txBody>
          <a:bodyPr/>
          <a:lstStyle/>
          <a:p>
            <a:fld id="{C479D5F6-EDCB-402A-AC08-4943A1820E8F}" type="slidenum">
              <a:rPr lang="en-US" smtClean="0"/>
              <a:pPr/>
              <a:t>53</a:t>
            </a:fld>
            <a:endParaRPr lang="en-US" dirty="0"/>
          </a:p>
        </p:txBody>
      </p:sp>
    </p:spTree>
    <p:extLst>
      <p:ext uri="{BB962C8B-B14F-4D97-AF65-F5344CB8AC3E}">
        <p14:creationId xmlns:p14="http://schemas.microsoft.com/office/powerpoint/2010/main" val="20025599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8D61-FF79-4B32-8137-0B331A933E02}"/>
              </a:ext>
            </a:extLst>
          </p:cNvPr>
          <p:cNvSpPr>
            <a:spLocks noGrp="1"/>
          </p:cNvSpPr>
          <p:nvPr>
            <p:ph type="title"/>
          </p:nvPr>
        </p:nvSpPr>
        <p:spPr>
          <a:xfrm>
            <a:off x="443564" y="218142"/>
            <a:ext cx="9321873" cy="713172"/>
          </a:xfrm>
        </p:spPr>
        <p:txBody>
          <a:bodyPr/>
          <a:lstStyle/>
          <a:p>
            <a:r>
              <a:rPr lang="en-US" dirty="0"/>
              <a:t>Overview</a:t>
            </a:r>
          </a:p>
        </p:txBody>
      </p:sp>
      <p:sp>
        <p:nvSpPr>
          <p:cNvPr id="3" name="Content Placeholder 2">
            <a:extLst>
              <a:ext uri="{FF2B5EF4-FFF2-40B4-BE49-F238E27FC236}">
                <a16:creationId xmlns:a16="http://schemas.microsoft.com/office/drawing/2014/main" id="{CDDE8F7D-A751-4A17-BCBE-5840C6C2215F}"/>
              </a:ext>
            </a:extLst>
          </p:cNvPr>
          <p:cNvSpPr>
            <a:spLocks noGrp="1"/>
          </p:cNvSpPr>
          <p:nvPr>
            <p:ph idx="1"/>
          </p:nvPr>
        </p:nvSpPr>
        <p:spPr>
          <a:xfrm>
            <a:off x="443565" y="1260125"/>
            <a:ext cx="11132917" cy="4645693"/>
          </a:xfrm>
        </p:spPr>
        <p:txBody>
          <a:bodyPr>
            <a:normAutofit lnSpcReduction="10000"/>
          </a:bodyPr>
          <a:lstStyle/>
          <a:p>
            <a:r>
              <a:rPr lang="en-US" dirty="0"/>
              <a:t>Business Rules are the list of errors and warnings that are checked when an interchange file is uploaded, or snapshot is created </a:t>
            </a:r>
          </a:p>
          <a:p>
            <a:r>
              <a:rPr lang="en-US" dirty="0"/>
              <a:t>Available on the </a:t>
            </a:r>
            <a:r>
              <a:rPr lang="en-US" dirty="0">
                <a:hlinkClick r:id="rId2"/>
              </a:rPr>
              <a:t>SEY Website</a:t>
            </a:r>
            <a:endParaRPr lang="en-US" dirty="0"/>
          </a:p>
          <a:p>
            <a:pPr lvl="1"/>
            <a:r>
              <a:rPr lang="en-US" dirty="0"/>
              <a:t>Note: Business Rules will continue to be updated through the official open on May 1st </a:t>
            </a:r>
          </a:p>
          <a:p>
            <a:r>
              <a:rPr lang="en-US" dirty="0"/>
              <a:t>Kinds of information checked:</a:t>
            </a:r>
          </a:p>
          <a:p>
            <a:pPr lvl="1"/>
            <a:r>
              <a:rPr lang="en-US" dirty="0"/>
              <a:t>Demographic information (some fields typically do not change from Student October to Student End of Year)</a:t>
            </a:r>
          </a:p>
          <a:p>
            <a:pPr lvl="1"/>
            <a:r>
              <a:rPr lang="en-US" dirty="0"/>
              <a:t>Valid student entry/exit types, internally and across districts</a:t>
            </a:r>
          </a:p>
          <a:p>
            <a:pPr lvl="1"/>
            <a:r>
              <a:rPr lang="en-US" dirty="0"/>
              <a:t>Graduating/completing/dropout student coding to ensure accuracy of reporting</a:t>
            </a:r>
          </a:p>
          <a:p>
            <a:pPr lvl="2"/>
            <a:r>
              <a:rPr lang="en-US" dirty="0"/>
              <a:t>Cohort groups</a:t>
            </a:r>
          </a:p>
          <a:p>
            <a:pPr lvl="2"/>
            <a:r>
              <a:rPr lang="en-US" dirty="0"/>
              <a:t>Student movement between districts</a:t>
            </a:r>
          </a:p>
          <a:p>
            <a:pPr lvl="2"/>
            <a:r>
              <a:rPr lang="en-US" dirty="0"/>
              <a:t>Students retained (academic, postsecondary programs, transition programs)</a:t>
            </a:r>
          </a:p>
          <a:p>
            <a:pPr lvl="2"/>
            <a:r>
              <a:rPr lang="en-US" dirty="0"/>
              <a:t>Identify dropouts from prior years showing up in other districts</a:t>
            </a:r>
          </a:p>
          <a:p>
            <a:pPr lvl="2"/>
            <a:r>
              <a:rPr lang="en-US" dirty="0"/>
              <a:t>Identify students for whom an HSED certificate has been reported</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3A76272C-5938-403F-9B97-34E5F1B885F5}"/>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54</a:t>
            </a:fld>
            <a:endParaRPr lang="en-US" dirty="0"/>
          </a:p>
        </p:txBody>
      </p:sp>
    </p:spTree>
    <p:extLst>
      <p:ext uri="{BB962C8B-B14F-4D97-AF65-F5344CB8AC3E}">
        <p14:creationId xmlns:p14="http://schemas.microsoft.com/office/powerpoint/2010/main" val="42922076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96D35B-1F3C-40AA-9BE1-A7F5DD287BD1}"/>
              </a:ext>
            </a:extLst>
          </p:cNvPr>
          <p:cNvSpPr>
            <a:spLocks noGrp="1"/>
          </p:cNvSpPr>
          <p:nvPr>
            <p:ph type="title"/>
          </p:nvPr>
        </p:nvSpPr>
        <p:spPr>
          <a:xfrm>
            <a:off x="443564" y="218142"/>
            <a:ext cx="9321873" cy="713172"/>
          </a:xfrm>
        </p:spPr>
        <p:txBody>
          <a:bodyPr/>
          <a:lstStyle/>
          <a:p>
            <a:r>
              <a:rPr lang="en-US" dirty="0"/>
              <a:t>Errors/Warnings: Overview</a:t>
            </a:r>
          </a:p>
        </p:txBody>
      </p:sp>
      <p:sp>
        <p:nvSpPr>
          <p:cNvPr id="10" name="Text Placeholder 9">
            <a:extLst>
              <a:ext uri="{FF2B5EF4-FFF2-40B4-BE49-F238E27FC236}">
                <a16:creationId xmlns:a16="http://schemas.microsoft.com/office/drawing/2014/main" id="{25CA435B-9B5D-4071-B695-5F77F396FBAB}"/>
              </a:ext>
            </a:extLst>
          </p:cNvPr>
          <p:cNvSpPr>
            <a:spLocks noGrp="1"/>
          </p:cNvSpPr>
          <p:nvPr>
            <p:ph type="body" sz="quarter" idx="13"/>
          </p:nvPr>
        </p:nvSpPr>
        <p:spPr>
          <a:xfrm>
            <a:off x="443564" y="1156859"/>
            <a:ext cx="5486400" cy="685800"/>
          </a:xfrm>
        </p:spPr>
        <p:txBody>
          <a:bodyPr/>
          <a:lstStyle/>
          <a:p>
            <a:r>
              <a:rPr lang="en-US" dirty="0"/>
              <a:t>Errors</a:t>
            </a:r>
          </a:p>
        </p:txBody>
      </p:sp>
      <p:sp>
        <p:nvSpPr>
          <p:cNvPr id="8" name="Content Placeholder 7">
            <a:extLst>
              <a:ext uri="{FF2B5EF4-FFF2-40B4-BE49-F238E27FC236}">
                <a16:creationId xmlns:a16="http://schemas.microsoft.com/office/drawing/2014/main" id="{A0C16BF0-64E9-417A-ABD7-5CA1BECDBF86}"/>
              </a:ext>
            </a:extLst>
          </p:cNvPr>
          <p:cNvSpPr>
            <a:spLocks noGrp="1"/>
          </p:cNvSpPr>
          <p:nvPr>
            <p:ph sz="half" idx="1"/>
          </p:nvPr>
        </p:nvSpPr>
        <p:spPr>
          <a:xfrm>
            <a:off x="443564" y="1958277"/>
            <a:ext cx="5486400" cy="3886200"/>
          </a:xfrm>
        </p:spPr>
        <p:txBody>
          <a:bodyPr/>
          <a:lstStyle/>
          <a:p>
            <a:r>
              <a:rPr lang="en-US" dirty="0"/>
              <a:t>Must be addressed</a:t>
            </a:r>
          </a:p>
          <a:p>
            <a:pPr lvl="1"/>
            <a:r>
              <a:rPr lang="en-US" dirty="0"/>
              <a:t>Update data fields to clear </a:t>
            </a:r>
          </a:p>
          <a:p>
            <a:pPr lvl="1"/>
            <a:r>
              <a:rPr lang="en-US" dirty="0"/>
              <a:t>Request reporting exception if student data is accurate but does not follow the typical coding pattern as indicated by the error message</a:t>
            </a:r>
          </a:p>
          <a:p>
            <a:r>
              <a:rPr lang="en-US" dirty="0"/>
              <a:t>Snapshot cannot be submitted if there are any errors</a:t>
            </a:r>
          </a:p>
          <a:p>
            <a:endParaRPr lang="en-US" dirty="0"/>
          </a:p>
        </p:txBody>
      </p:sp>
      <p:sp>
        <p:nvSpPr>
          <p:cNvPr id="11" name="Text Placeholder 10">
            <a:extLst>
              <a:ext uri="{FF2B5EF4-FFF2-40B4-BE49-F238E27FC236}">
                <a16:creationId xmlns:a16="http://schemas.microsoft.com/office/drawing/2014/main" id="{B424D432-0816-40FF-83B4-3A7408C48D56}"/>
              </a:ext>
            </a:extLst>
          </p:cNvPr>
          <p:cNvSpPr>
            <a:spLocks noGrp="1"/>
          </p:cNvSpPr>
          <p:nvPr>
            <p:ph type="body" sz="quarter" idx="14"/>
          </p:nvPr>
        </p:nvSpPr>
        <p:spPr>
          <a:xfrm>
            <a:off x="6172200" y="1138962"/>
            <a:ext cx="5486400" cy="685800"/>
          </a:xfrm>
        </p:spPr>
        <p:txBody>
          <a:bodyPr/>
          <a:lstStyle/>
          <a:p>
            <a:r>
              <a:rPr lang="en-US" dirty="0"/>
              <a:t>Warnings</a:t>
            </a:r>
          </a:p>
        </p:txBody>
      </p:sp>
      <p:sp>
        <p:nvSpPr>
          <p:cNvPr id="9" name="Content Placeholder 8">
            <a:extLst>
              <a:ext uri="{FF2B5EF4-FFF2-40B4-BE49-F238E27FC236}">
                <a16:creationId xmlns:a16="http://schemas.microsoft.com/office/drawing/2014/main" id="{0653BCAE-C3B6-4F40-A531-134871970007}"/>
              </a:ext>
            </a:extLst>
          </p:cNvPr>
          <p:cNvSpPr>
            <a:spLocks noGrp="1"/>
          </p:cNvSpPr>
          <p:nvPr>
            <p:ph sz="half" idx="2"/>
          </p:nvPr>
        </p:nvSpPr>
        <p:spPr>
          <a:xfrm>
            <a:off x="6172200" y="1958277"/>
            <a:ext cx="5486400" cy="3886200"/>
          </a:xfrm>
        </p:spPr>
        <p:txBody>
          <a:bodyPr>
            <a:normAutofit/>
          </a:bodyPr>
          <a:lstStyle/>
          <a:p>
            <a:r>
              <a:rPr lang="en-US" dirty="0"/>
              <a:t>Indicate possible data inconsistencies/coding issues</a:t>
            </a:r>
          </a:p>
          <a:p>
            <a:r>
              <a:rPr lang="en-US" dirty="0">
                <a:highlight>
                  <a:srgbClr val="FFFFCC"/>
                </a:highlight>
              </a:rPr>
              <a:t>Some SEY warnings indicate issues that will turn into errors in the post collection phases if not addressed</a:t>
            </a:r>
          </a:p>
          <a:p>
            <a:r>
              <a:rPr lang="en-US" dirty="0"/>
              <a:t>Snapshot can be submitted even if warnings are present</a:t>
            </a:r>
          </a:p>
          <a:p>
            <a:r>
              <a:rPr lang="en-US" b="1" dirty="0">
                <a:solidFill>
                  <a:schemeClr val="accent5">
                    <a:lumMod val="75000"/>
                  </a:schemeClr>
                </a:solidFill>
              </a:rPr>
              <a:t>Pro Tip: </a:t>
            </a:r>
            <a:r>
              <a:rPr lang="en-US" dirty="0"/>
              <a:t>Review warnings to look for patterns/areas where district data could be documented in a more accurate manner</a:t>
            </a:r>
          </a:p>
        </p:txBody>
      </p:sp>
      <p:sp>
        <p:nvSpPr>
          <p:cNvPr id="3" name="Slide Number Placeholder 2">
            <a:extLst>
              <a:ext uri="{FF2B5EF4-FFF2-40B4-BE49-F238E27FC236}">
                <a16:creationId xmlns:a16="http://schemas.microsoft.com/office/drawing/2014/main" id="{F21A4687-2A7A-499C-A6F3-01C4BE17A26F}"/>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55</a:t>
            </a:fld>
            <a:endParaRPr lang="en-US" dirty="0"/>
          </a:p>
        </p:txBody>
      </p:sp>
    </p:spTree>
    <p:extLst>
      <p:ext uri="{BB962C8B-B14F-4D97-AF65-F5344CB8AC3E}">
        <p14:creationId xmlns:p14="http://schemas.microsoft.com/office/powerpoint/2010/main" val="1832401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3252-CF11-4F3C-8697-80C53AD0CC5A}"/>
              </a:ext>
            </a:extLst>
          </p:cNvPr>
          <p:cNvSpPr>
            <a:spLocks noGrp="1"/>
          </p:cNvSpPr>
          <p:nvPr>
            <p:ph type="title"/>
          </p:nvPr>
        </p:nvSpPr>
        <p:spPr/>
        <p:txBody>
          <a:bodyPr/>
          <a:lstStyle/>
          <a:p>
            <a:r>
              <a:rPr lang="en-US" dirty="0"/>
              <a:t>Interchange vs Snapshot Business Rules</a:t>
            </a:r>
          </a:p>
        </p:txBody>
      </p:sp>
      <p:sp>
        <p:nvSpPr>
          <p:cNvPr id="6" name="Text Placeholder 5">
            <a:extLst>
              <a:ext uri="{FF2B5EF4-FFF2-40B4-BE49-F238E27FC236}">
                <a16:creationId xmlns:a16="http://schemas.microsoft.com/office/drawing/2014/main" id="{A79147FE-19C2-489C-A96F-24D7C70CF90D}"/>
              </a:ext>
            </a:extLst>
          </p:cNvPr>
          <p:cNvSpPr>
            <a:spLocks noGrp="1"/>
          </p:cNvSpPr>
          <p:nvPr>
            <p:ph type="body" sz="quarter" idx="13"/>
          </p:nvPr>
        </p:nvSpPr>
        <p:spPr/>
        <p:txBody>
          <a:bodyPr/>
          <a:lstStyle/>
          <a:p>
            <a:r>
              <a:rPr lang="en-US" dirty="0"/>
              <a:t>Interchange</a:t>
            </a:r>
          </a:p>
        </p:txBody>
      </p:sp>
      <p:sp>
        <p:nvSpPr>
          <p:cNvPr id="3" name="Content Placeholder 2">
            <a:extLst>
              <a:ext uri="{FF2B5EF4-FFF2-40B4-BE49-F238E27FC236}">
                <a16:creationId xmlns:a16="http://schemas.microsoft.com/office/drawing/2014/main" id="{A2A895EB-8993-4831-9211-02ED1C663CFA}"/>
              </a:ext>
            </a:extLst>
          </p:cNvPr>
          <p:cNvSpPr>
            <a:spLocks noGrp="1"/>
          </p:cNvSpPr>
          <p:nvPr>
            <p:ph sz="half" idx="1"/>
          </p:nvPr>
        </p:nvSpPr>
        <p:spPr/>
        <p:txBody>
          <a:bodyPr>
            <a:normAutofit/>
          </a:bodyPr>
          <a:lstStyle/>
          <a:p>
            <a:r>
              <a:rPr lang="en-US" dirty="0"/>
              <a:t>Address data inconsistencies that apply to multiple data collections (snapshots)</a:t>
            </a:r>
          </a:p>
          <a:p>
            <a:r>
              <a:rPr lang="en-US" dirty="0"/>
              <a:t>Errors on the student demographics and student school association interchange files prevent the student from being included on the SEY snapshot</a:t>
            </a:r>
          </a:p>
          <a:p>
            <a:r>
              <a:rPr lang="en-US" dirty="0"/>
              <a:t>Errors on the graduation guidelines file prevent that measure from being associated with a graduating student’s SASID</a:t>
            </a:r>
          </a:p>
          <a:p>
            <a:r>
              <a:rPr lang="en-US" dirty="0"/>
              <a:t>Business Rules: </a:t>
            </a:r>
            <a:r>
              <a:rPr lang="en-US" dirty="0">
                <a:hlinkClick r:id="rId2"/>
              </a:rPr>
              <a:t>Student Interchange Website</a:t>
            </a:r>
            <a:endParaRPr lang="en-US" dirty="0"/>
          </a:p>
        </p:txBody>
      </p:sp>
      <p:sp>
        <p:nvSpPr>
          <p:cNvPr id="7" name="Text Placeholder 6">
            <a:extLst>
              <a:ext uri="{FF2B5EF4-FFF2-40B4-BE49-F238E27FC236}">
                <a16:creationId xmlns:a16="http://schemas.microsoft.com/office/drawing/2014/main" id="{A1DE6EF6-BC28-45CE-A428-0A2DD4DBA464}"/>
              </a:ext>
            </a:extLst>
          </p:cNvPr>
          <p:cNvSpPr>
            <a:spLocks noGrp="1"/>
          </p:cNvSpPr>
          <p:nvPr>
            <p:ph type="body" sz="quarter" idx="14"/>
          </p:nvPr>
        </p:nvSpPr>
        <p:spPr/>
        <p:txBody>
          <a:bodyPr/>
          <a:lstStyle/>
          <a:p>
            <a:r>
              <a:rPr lang="en-US" dirty="0"/>
              <a:t>Snapshot</a:t>
            </a:r>
          </a:p>
        </p:txBody>
      </p:sp>
      <p:sp>
        <p:nvSpPr>
          <p:cNvPr id="5" name="Content Placeholder 4">
            <a:extLst>
              <a:ext uri="{FF2B5EF4-FFF2-40B4-BE49-F238E27FC236}">
                <a16:creationId xmlns:a16="http://schemas.microsoft.com/office/drawing/2014/main" id="{335E31B7-BE20-49ED-B95F-F834EE16F834}"/>
              </a:ext>
            </a:extLst>
          </p:cNvPr>
          <p:cNvSpPr>
            <a:spLocks noGrp="1"/>
          </p:cNvSpPr>
          <p:nvPr>
            <p:ph sz="half" idx="2"/>
          </p:nvPr>
        </p:nvSpPr>
        <p:spPr/>
        <p:txBody>
          <a:bodyPr>
            <a:normAutofit/>
          </a:bodyPr>
          <a:lstStyle/>
          <a:p>
            <a:r>
              <a:rPr lang="en-US" dirty="0"/>
              <a:t>Address data inconsistencies that apply to SEY data collection specifically</a:t>
            </a:r>
          </a:p>
          <a:p>
            <a:r>
              <a:rPr lang="en-US" dirty="0"/>
              <a:t>Focused on the student’s educational history to ensuring accuracy when deriving graduation, dropout, mobility, and stability rates</a:t>
            </a:r>
          </a:p>
          <a:p>
            <a:r>
              <a:rPr lang="en-US" dirty="0"/>
              <a:t>Business Rules: </a:t>
            </a:r>
            <a:r>
              <a:rPr lang="en-US" dirty="0">
                <a:hlinkClick r:id="rId3"/>
              </a:rPr>
              <a:t>Student End of Year Website</a:t>
            </a:r>
            <a:endParaRPr lang="en-US" dirty="0"/>
          </a:p>
        </p:txBody>
      </p:sp>
      <p:sp>
        <p:nvSpPr>
          <p:cNvPr id="4" name="Slide Number Placeholder 3">
            <a:extLst>
              <a:ext uri="{FF2B5EF4-FFF2-40B4-BE49-F238E27FC236}">
                <a16:creationId xmlns:a16="http://schemas.microsoft.com/office/drawing/2014/main" id="{958AC3B9-AEB7-4523-990D-F8D7F7D36C92}"/>
              </a:ext>
            </a:extLst>
          </p:cNvPr>
          <p:cNvSpPr>
            <a:spLocks noGrp="1"/>
          </p:cNvSpPr>
          <p:nvPr>
            <p:ph type="sldNum" sz="quarter" idx="12"/>
          </p:nvPr>
        </p:nvSpPr>
        <p:spPr/>
        <p:txBody>
          <a:bodyPr/>
          <a:lstStyle/>
          <a:p>
            <a:fld id="{C479D5F6-EDCB-402A-AC08-4943A1820E8F}" type="slidenum">
              <a:rPr lang="en-US" smtClean="0"/>
              <a:pPr/>
              <a:t>56</a:t>
            </a:fld>
            <a:endParaRPr lang="en-US" dirty="0"/>
          </a:p>
        </p:txBody>
      </p:sp>
    </p:spTree>
    <p:extLst>
      <p:ext uri="{BB962C8B-B14F-4D97-AF65-F5344CB8AC3E}">
        <p14:creationId xmlns:p14="http://schemas.microsoft.com/office/powerpoint/2010/main" val="2034595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426B77-4F9C-4A1C-AD1B-3C6A7CFAB26B}"/>
              </a:ext>
            </a:extLst>
          </p:cNvPr>
          <p:cNvSpPr>
            <a:spLocks noGrp="1"/>
          </p:cNvSpPr>
          <p:nvPr>
            <p:ph type="title"/>
          </p:nvPr>
        </p:nvSpPr>
        <p:spPr>
          <a:xfrm>
            <a:off x="443564" y="218142"/>
            <a:ext cx="9321873" cy="713172"/>
          </a:xfrm>
        </p:spPr>
        <p:txBody>
          <a:bodyPr/>
          <a:lstStyle/>
          <a:p>
            <a:r>
              <a:rPr lang="en-US" dirty="0"/>
              <a:t>Addressing Snapshot Errors/Warnings</a:t>
            </a:r>
          </a:p>
        </p:txBody>
      </p:sp>
      <p:sp>
        <p:nvSpPr>
          <p:cNvPr id="2" name="Content Placeholder 1">
            <a:extLst>
              <a:ext uri="{FF2B5EF4-FFF2-40B4-BE49-F238E27FC236}">
                <a16:creationId xmlns:a16="http://schemas.microsoft.com/office/drawing/2014/main" id="{A1A32C67-B4BC-825C-EF3D-722A931D8AF6}"/>
              </a:ext>
            </a:extLst>
          </p:cNvPr>
          <p:cNvSpPr>
            <a:spLocks noGrp="1"/>
          </p:cNvSpPr>
          <p:nvPr>
            <p:ph idx="1"/>
          </p:nvPr>
        </p:nvSpPr>
        <p:spPr>
          <a:xfrm>
            <a:off x="443565" y="1260125"/>
            <a:ext cx="11132917" cy="4645693"/>
          </a:xfrm>
        </p:spPr>
        <p:txBody>
          <a:bodyPr/>
          <a:lstStyle/>
          <a:p>
            <a:pPr lvl="0"/>
            <a:r>
              <a:rPr lang="en-US" dirty="0"/>
              <a:t>Data fields must be updated on the corresponding student interchange file</a:t>
            </a:r>
          </a:p>
          <a:p>
            <a:pPr lvl="1"/>
            <a:r>
              <a:rPr lang="en-US" dirty="0"/>
              <a:t>Regular Phase &amp; Cross LEA Phase: Upload a new interchange file</a:t>
            </a:r>
          </a:p>
          <a:p>
            <a:pPr lvl="2"/>
            <a:r>
              <a:rPr lang="en-US" dirty="0"/>
              <a:t>Student Demographic</a:t>
            </a:r>
          </a:p>
          <a:p>
            <a:pPr lvl="2"/>
            <a:r>
              <a:rPr lang="en-US" dirty="0"/>
              <a:t>Student School Association</a:t>
            </a:r>
          </a:p>
          <a:p>
            <a:pPr lvl="2"/>
            <a:r>
              <a:rPr lang="en-US" dirty="0"/>
              <a:t>Graduation Guidelines</a:t>
            </a:r>
          </a:p>
          <a:p>
            <a:pPr lvl="2"/>
            <a:r>
              <a:rPr lang="en-US" dirty="0"/>
              <a:t>Adjustments</a:t>
            </a:r>
          </a:p>
          <a:p>
            <a:pPr lvl="1"/>
            <a:r>
              <a:rPr lang="en-US" dirty="0"/>
              <a:t>Post-Cross Phase: Manually edit the interchange file in data pipeline</a:t>
            </a:r>
          </a:p>
          <a:p>
            <a:pPr lvl="2"/>
            <a:r>
              <a:rPr lang="en-US" dirty="0"/>
              <a:t>Student Demographic</a:t>
            </a:r>
          </a:p>
          <a:p>
            <a:pPr lvl="2"/>
            <a:r>
              <a:rPr lang="en-US" dirty="0"/>
              <a:t>Student School Association</a:t>
            </a:r>
          </a:p>
          <a:p>
            <a:pPr lvl="0"/>
            <a:r>
              <a:rPr lang="en-US" dirty="0"/>
              <a:t>Must create a new snapshot to clear snapshot level errors</a:t>
            </a:r>
          </a:p>
          <a:p>
            <a:pPr lvl="1"/>
            <a:r>
              <a:rPr lang="en-US" dirty="0"/>
              <a:t>Snapshot creation causes pipeline to run the data through the business rules again</a:t>
            </a:r>
          </a:p>
        </p:txBody>
      </p:sp>
      <p:sp>
        <p:nvSpPr>
          <p:cNvPr id="5" name="Slide Number Placeholder 4">
            <a:extLst>
              <a:ext uri="{FF2B5EF4-FFF2-40B4-BE49-F238E27FC236}">
                <a16:creationId xmlns:a16="http://schemas.microsoft.com/office/drawing/2014/main" id="{175DF543-1BC1-4203-85AF-2ECD7EBDA6CE}"/>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57</a:t>
            </a:fld>
            <a:endParaRPr lang="en-US" dirty="0"/>
          </a:p>
        </p:txBody>
      </p:sp>
    </p:spTree>
    <p:extLst>
      <p:ext uri="{BB962C8B-B14F-4D97-AF65-F5344CB8AC3E}">
        <p14:creationId xmlns:p14="http://schemas.microsoft.com/office/powerpoint/2010/main" val="2852373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D69A9-F4D8-92A2-8C05-D796CACC6D6E}"/>
              </a:ext>
            </a:extLst>
          </p:cNvPr>
          <p:cNvSpPr>
            <a:spLocks noGrp="1"/>
          </p:cNvSpPr>
          <p:nvPr>
            <p:ph type="title"/>
          </p:nvPr>
        </p:nvSpPr>
        <p:spPr/>
        <p:txBody>
          <a:bodyPr/>
          <a:lstStyle/>
          <a:p>
            <a:r>
              <a:rPr lang="en-US" dirty="0"/>
              <a:t>Checking Errors/Warnings: Pipeline Error Report</a:t>
            </a:r>
          </a:p>
        </p:txBody>
      </p:sp>
      <p:pic>
        <p:nvPicPr>
          <p:cNvPr id="19" name="Content Placeholder 18" descr="Graphical user interface, text, application, chat or text message&#10;&#10;Description automatically generated1. Login to Data Pipeline&#10;2. Select Pipeline Reports&#10;3. Select Error Report&#10;4. Complete the drop-down menus for the desired file/snapshot&#10;a. Dataset = Student Profile&#10;b. File Type = desired file/snapshot (Student, Student School Association, Graduation Guidelines, Student End of Year)&#10;c. School Year = SEY collection year (Note: Other years may be available, so please ensure you select the desired year)&#10;d. Organization/LEA = your district&#10;e. Error Type = Desired type of Business Rules (Errors and Warnings recommended)&#10;f. Tag = None (SEY does not use Tags.)&#10;">
            <a:extLst>
              <a:ext uri="{FF2B5EF4-FFF2-40B4-BE49-F238E27FC236}">
                <a16:creationId xmlns:a16="http://schemas.microsoft.com/office/drawing/2014/main" id="{511F92BF-C581-15E3-25C6-641372A601A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835" y="346491"/>
            <a:ext cx="7709387" cy="1914018"/>
          </a:xfrm>
          <a:prstGeom prst="rect">
            <a:avLst/>
          </a:prstGeom>
          <a:noFill/>
          <a:ln>
            <a:noFill/>
          </a:ln>
        </p:spPr>
      </p:pic>
      <p:sp>
        <p:nvSpPr>
          <p:cNvPr id="23" name="Content Placeholder 4">
            <a:extLst>
              <a:ext uri="{FF2B5EF4-FFF2-40B4-BE49-F238E27FC236}">
                <a16:creationId xmlns:a16="http://schemas.microsoft.com/office/drawing/2014/main" id="{4AC18DDE-2500-950D-3881-7C436A695954}"/>
              </a:ext>
            </a:extLst>
          </p:cNvPr>
          <p:cNvSpPr txBox="1">
            <a:spLocks/>
          </p:cNvSpPr>
          <p:nvPr/>
        </p:nvSpPr>
        <p:spPr>
          <a:xfrm>
            <a:off x="295834" y="2293126"/>
            <a:ext cx="7709387" cy="367687"/>
          </a:xfrm>
          <a:prstGeom prst="rect">
            <a:avLst/>
          </a:prstGeom>
        </p:spPr>
        <p:txBody>
          <a:bodyPr vert="horz" lIns="0" tIns="0" rIns="0" bIns="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latin typeface="Calibri" panose="020F0502020204030204" pitchFamily="34" charset="0"/>
                <a:ea typeface="Calibri" panose="020F0502020204030204" pitchFamily="34" charset="0"/>
                <a:cs typeface="Times New Roman" panose="02020603050405020304" pitchFamily="18" charset="0"/>
              </a:rPr>
              <a:t>To view specific student records that are triggering an error/warning,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select </a:t>
            </a:r>
            <a:r>
              <a:rPr lang="en-US" sz="1800" i="1" dirty="0">
                <a:latin typeface="Calibri" panose="020F0502020204030204" pitchFamily="34" charset="0"/>
                <a:ea typeface="Calibri" panose="020F0502020204030204" pitchFamily="34" charset="0"/>
                <a:cs typeface="Times New Roman" panose="02020603050405020304" pitchFamily="18" charset="0"/>
              </a:rPr>
              <a:t>View Details</a:t>
            </a:r>
            <a:r>
              <a:rPr lang="en-US" sz="1800" dirty="0">
                <a:latin typeface="Calibri" panose="020F0502020204030204" pitchFamily="34" charset="0"/>
                <a:ea typeface="Calibri" panose="020F0502020204030204" pitchFamily="34" charset="0"/>
                <a:cs typeface="Times New Roman" panose="02020603050405020304" pitchFamily="18" charset="0"/>
              </a:rPr>
              <a:t> at the bottom of the screen.</a:t>
            </a:r>
            <a:endParaRPr lang="en-US" dirty="0"/>
          </a:p>
        </p:txBody>
      </p:sp>
      <p:sp>
        <p:nvSpPr>
          <p:cNvPr id="17" name="Content Placeholder 2">
            <a:extLst>
              <a:ext uri="{FF2B5EF4-FFF2-40B4-BE49-F238E27FC236}">
                <a16:creationId xmlns:a16="http://schemas.microsoft.com/office/drawing/2014/main" id="{A7989DDE-729A-CE52-A5F8-261D9B109FC2}"/>
              </a:ext>
            </a:extLst>
          </p:cNvPr>
          <p:cNvSpPr txBox="1">
            <a:spLocks/>
          </p:cNvSpPr>
          <p:nvPr/>
        </p:nvSpPr>
        <p:spPr>
          <a:xfrm>
            <a:off x="8297519" y="346491"/>
            <a:ext cx="3666565" cy="515041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Preferred method for checking errors/warnings</a:t>
            </a:r>
          </a:p>
          <a:p>
            <a:pPr marL="342900" indent="-342900">
              <a:buFont typeface="Arial" panose="020B0604020202020204" pitchFamily="34" charset="0"/>
              <a:buChar char="•"/>
            </a:pPr>
            <a:r>
              <a:rPr lang="en-US" sz="2000" dirty="0"/>
              <a:t>Some errors and warnings are being updated to use the ‘error log error message’ column that used to be blank on this report</a:t>
            </a:r>
          </a:p>
          <a:p>
            <a:pPr marL="342900" indent="-342900">
              <a:buFont typeface="Arial" panose="020B0604020202020204" pitchFamily="34" charset="0"/>
              <a:buChar char="•"/>
            </a:pPr>
            <a:r>
              <a:rPr lang="en-US" sz="2000" b="1" dirty="0">
                <a:solidFill>
                  <a:schemeClr val="accent5">
                    <a:lumMod val="75000"/>
                  </a:schemeClr>
                </a:solidFill>
              </a:rPr>
              <a:t>Pro Tip: </a:t>
            </a:r>
            <a:r>
              <a:rPr lang="en-US" sz="2000" dirty="0"/>
              <a:t>Use check boxes to select a specific error/warning code before reviewing error details as it may be simpler to focus on one business rule topic at a time</a:t>
            </a:r>
          </a:p>
          <a:p>
            <a:pPr marL="342900" indent="-342900">
              <a:buFont typeface="Arial" panose="020B0604020202020204" pitchFamily="34" charset="0"/>
              <a:buChar char="•"/>
            </a:pPr>
            <a:endParaRPr lang="en-US" sz="2000" dirty="0"/>
          </a:p>
        </p:txBody>
      </p:sp>
      <p:pic>
        <p:nvPicPr>
          <p:cNvPr id="20" name="Picture 19">
            <a:extLst>
              <a:ext uri="{FF2B5EF4-FFF2-40B4-BE49-F238E27FC236}">
                <a16:creationId xmlns:a16="http://schemas.microsoft.com/office/drawing/2014/main" id="{12A15DB9-8764-5DE5-29E1-5CF4100F01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835" y="2660813"/>
            <a:ext cx="7709387" cy="872524"/>
          </a:xfrm>
          <a:prstGeom prst="rect">
            <a:avLst/>
          </a:prstGeom>
          <a:noFill/>
          <a:ln>
            <a:noFill/>
          </a:ln>
        </p:spPr>
      </p:pic>
      <p:grpSp>
        <p:nvGrpSpPr>
          <p:cNvPr id="16" name="Group 15">
            <a:extLst>
              <a:ext uri="{FF2B5EF4-FFF2-40B4-BE49-F238E27FC236}">
                <a16:creationId xmlns:a16="http://schemas.microsoft.com/office/drawing/2014/main" id="{D97705BE-6D14-E191-1B23-FE2AB4498CD3}"/>
              </a:ext>
              <a:ext uri="{C183D7F6-B498-43B3-948B-1728B52AA6E4}">
                <adec:decorative xmlns:adec="http://schemas.microsoft.com/office/drawing/2017/decorative" val="1"/>
              </a:ext>
            </a:extLst>
          </p:cNvPr>
          <p:cNvGrpSpPr/>
          <p:nvPr/>
        </p:nvGrpSpPr>
        <p:grpSpPr>
          <a:xfrm>
            <a:off x="227916" y="3461617"/>
            <a:ext cx="5541288" cy="462756"/>
            <a:chOff x="227916" y="3524372"/>
            <a:chExt cx="5541288" cy="462756"/>
          </a:xfrm>
        </p:grpSpPr>
        <p:cxnSp>
          <p:nvCxnSpPr>
            <p:cNvPr id="8" name="Straight Connector 7">
              <a:extLst>
                <a:ext uri="{FF2B5EF4-FFF2-40B4-BE49-F238E27FC236}">
                  <a16:creationId xmlns:a16="http://schemas.microsoft.com/office/drawing/2014/main" id="{C9E24723-6E1E-8C3D-B0C4-85C9C5628EAB}"/>
                </a:ext>
              </a:extLst>
            </p:cNvPr>
            <p:cNvCxnSpPr>
              <a:cxnSpLocks/>
            </p:cNvCxnSpPr>
            <p:nvPr/>
          </p:nvCxnSpPr>
          <p:spPr>
            <a:xfrm flipV="1">
              <a:off x="227916" y="3524372"/>
              <a:ext cx="3734485" cy="4627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7B49EE-E1DA-1B95-C8D6-6EB040242FE0}"/>
                </a:ext>
              </a:extLst>
            </p:cNvPr>
            <p:cNvCxnSpPr>
              <a:cxnSpLocks/>
            </p:cNvCxnSpPr>
            <p:nvPr/>
          </p:nvCxnSpPr>
          <p:spPr>
            <a:xfrm>
              <a:off x="3962401" y="3524372"/>
              <a:ext cx="1806803" cy="4627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3399A6EF-F773-9205-3B04-4D8701894AF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16" y="3692995"/>
            <a:ext cx="5629275" cy="217406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0031374-73F8-CD81-A03C-1C2B8D3B4E17}"/>
              </a:ext>
            </a:extLst>
          </p:cNvPr>
          <p:cNvSpPr>
            <a:spLocks noGrp="1"/>
          </p:cNvSpPr>
          <p:nvPr>
            <p:ph type="sldNum" sz="quarter" idx="12"/>
          </p:nvPr>
        </p:nvSpPr>
        <p:spPr/>
        <p:txBody>
          <a:bodyPr/>
          <a:lstStyle/>
          <a:p>
            <a:fld id="{C479D5F6-EDCB-402A-AC08-4943A1820E8F}" type="slidenum">
              <a:rPr lang="en-US" smtClean="0"/>
              <a:pPr/>
              <a:t>58</a:t>
            </a:fld>
            <a:endParaRPr lang="en-US" dirty="0"/>
          </a:p>
        </p:txBody>
      </p:sp>
    </p:spTree>
    <p:extLst>
      <p:ext uri="{BB962C8B-B14F-4D97-AF65-F5344CB8AC3E}">
        <p14:creationId xmlns:p14="http://schemas.microsoft.com/office/powerpoint/2010/main" val="1771893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4FB9CB-C271-C541-2A38-6F78592656FE}"/>
              </a:ext>
            </a:extLst>
          </p:cNvPr>
          <p:cNvSpPr>
            <a:spLocks noGrp="1"/>
          </p:cNvSpPr>
          <p:nvPr>
            <p:ph type="title"/>
          </p:nvPr>
        </p:nvSpPr>
        <p:spPr/>
        <p:txBody>
          <a:bodyPr/>
          <a:lstStyle/>
          <a:p>
            <a:r>
              <a:rPr lang="en-US" dirty="0"/>
              <a:t>Checking Errors/Warnings: COGNOS/CEDAR</a:t>
            </a:r>
          </a:p>
        </p:txBody>
      </p:sp>
      <p:sp>
        <p:nvSpPr>
          <p:cNvPr id="9" name="Content Placeholder 2">
            <a:extLst>
              <a:ext uri="{FF2B5EF4-FFF2-40B4-BE49-F238E27FC236}">
                <a16:creationId xmlns:a16="http://schemas.microsoft.com/office/drawing/2014/main" id="{DFC081CC-872D-3E42-BC55-C56BA40CA72F}"/>
              </a:ext>
            </a:extLst>
          </p:cNvPr>
          <p:cNvSpPr txBox="1">
            <a:spLocks noGrp="1"/>
          </p:cNvSpPr>
          <p:nvPr>
            <p:ph sz="quarter" idx="15"/>
          </p:nvPr>
        </p:nvSpPr>
        <p:spPr>
          <a:xfrm>
            <a:off x="228599" y="223838"/>
            <a:ext cx="7485993" cy="307641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Alternative method for checking errors/warnings</a:t>
            </a:r>
          </a:p>
          <a:p>
            <a:pPr marL="1028700" lvl="1" indent="-342900"/>
            <a:r>
              <a:rPr lang="en-US" sz="1800" dirty="0"/>
              <a:t>Login to COGNOS/CEDAR using the link in Data Pipeline or the </a:t>
            </a:r>
            <a:r>
              <a:rPr lang="en-US" sz="1800" dirty="0" err="1">
                <a:hlinkClick r:id="rId2"/>
              </a:rPr>
              <a:t>IdM</a:t>
            </a:r>
            <a:r>
              <a:rPr lang="en-US" sz="1800" dirty="0">
                <a:hlinkClick r:id="rId2"/>
              </a:rPr>
              <a:t> webpage</a:t>
            </a:r>
            <a:endParaRPr lang="en-US" sz="1800" dirty="0"/>
          </a:p>
          <a:p>
            <a:pPr marL="342900" indent="-342900">
              <a:buFont typeface="Arial" panose="020B0604020202020204" pitchFamily="34" charset="0"/>
              <a:buChar char="•"/>
            </a:pPr>
            <a:r>
              <a:rPr lang="en-US" sz="2000" dirty="0"/>
              <a:t>Use when reviewing 1,000+ individual error detail records</a:t>
            </a:r>
          </a:p>
          <a:p>
            <a:pPr marL="342900" indent="-342900">
              <a:buFont typeface="Arial" panose="020B0604020202020204" pitchFamily="34" charset="0"/>
              <a:buChar char="•"/>
            </a:pPr>
            <a:r>
              <a:rPr lang="en-US" sz="2000" dirty="0"/>
              <a:t>Some errors and warnings are being updated to use the ‘error log error message’ column that used to be blank on this report</a:t>
            </a:r>
          </a:p>
          <a:p>
            <a:pPr marL="342900" indent="-342900">
              <a:buFont typeface="Arial" panose="020B0604020202020204" pitchFamily="34" charset="0"/>
              <a:buChar char="•"/>
            </a:pPr>
            <a:r>
              <a:rPr lang="en-US" sz="2000" dirty="0"/>
              <a:t>COGNOS/CEDAR is best used to validate data using the various topic specific reports</a:t>
            </a:r>
          </a:p>
          <a:p>
            <a:endParaRPr lang="en-US" sz="2000" dirty="0"/>
          </a:p>
        </p:txBody>
      </p:sp>
      <p:cxnSp>
        <p:nvCxnSpPr>
          <p:cNvPr id="10" name="Straight Connector 9">
            <a:extLst>
              <a:ext uri="{FF2B5EF4-FFF2-40B4-BE49-F238E27FC236}">
                <a16:creationId xmlns:a16="http://schemas.microsoft.com/office/drawing/2014/main" id="{B45DACDE-D0E1-38AF-0955-BEB8B0B1333C}"/>
              </a:ext>
              <a:ext uri="{C183D7F6-B498-43B3-948B-1728B52AA6E4}">
                <adec:decorative xmlns:adec="http://schemas.microsoft.com/office/drawing/2017/decorative" val="1"/>
              </a:ext>
            </a:extLst>
          </p:cNvPr>
          <p:cNvCxnSpPr>
            <a:cxnSpLocks/>
          </p:cNvCxnSpPr>
          <p:nvPr/>
        </p:nvCxnSpPr>
        <p:spPr>
          <a:xfrm flipV="1">
            <a:off x="5896303" y="4712215"/>
            <a:ext cx="2625837" cy="698458"/>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5B7B941-B682-DF05-89B0-36C7E07E037E}"/>
              </a:ext>
              <a:ext uri="{C183D7F6-B498-43B3-948B-1728B52AA6E4}">
                <adec:decorative xmlns:adec="http://schemas.microsoft.com/office/drawing/2017/decorative" val="1"/>
              </a:ext>
            </a:extLst>
          </p:cNvPr>
          <p:cNvCxnSpPr>
            <a:cxnSpLocks/>
          </p:cNvCxnSpPr>
          <p:nvPr/>
        </p:nvCxnSpPr>
        <p:spPr>
          <a:xfrm flipV="1">
            <a:off x="6220690" y="1841474"/>
            <a:ext cx="2612652" cy="1895673"/>
          </a:xfrm>
          <a:prstGeom prst="line">
            <a:avLst/>
          </a:prstGeom>
          <a:ln w="19050"/>
        </p:spPr>
        <p:style>
          <a:lnRef idx="1">
            <a:schemeClr val="dk1"/>
          </a:lnRef>
          <a:fillRef idx="0">
            <a:schemeClr val="dk1"/>
          </a:fillRef>
          <a:effectRef idx="0">
            <a:schemeClr val="dk1"/>
          </a:effectRef>
          <a:fontRef idx="minor">
            <a:schemeClr val="tx1"/>
          </a:fontRef>
        </p:style>
      </p:cxnSp>
      <p:pic>
        <p:nvPicPr>
          <p:cNvPr id="12" name="Picture 2" descr="1. Login to COGNOS&#10;2. Select Pipeline Reports&#10;3. Select either Student End of Year or Student Profile depending on which error report you wish to view">
            <a:extLst>
              <a:ext uri="{FF2B5EF4-FFF2-40B4-BE49-F238E27FC236}">
                <a16:creationId xmlns:a16="http://schemas.microsoft.com/office/drawing/2014/main" id="{8915B70E-1C8C-9C05-479F-D29206EC0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172" y="2936633"/>
            <a:ext cx="4823878" cy="28272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elect SEY Error Summary and Detail Report">
            <a:extLst>
              <a:ext uri="{FF2B5EF4-FFF2-40B4-BE49-F238E27FC236}">
                <a16:creationId xmlns:a16="http://schemas.microsoft.com/office/drawing/2014/main" id="{C4454235-BF7A-C227-E021-10031FF5AEC6}"/>
              </a:ext>
            </a:extLst>
          </p:cNvPr>
          <p:cNvPicPr>
            <a:picLocks noChangeAspect="1"/>
          </p:cNvPicPr>
          <p:nvPr/>
        </p:nvPicPr>
        <p:blipFill>
          <a:blip r:embed="rId4"/>
          <a:stretch>
            <a:fillRect/>
          </a:stretch>
        </p:blipFill>
        <p:spPr>
          <a:xfrm>
            <a:off x="8255659" y="1157954"/>
            <a:ext cx="2743438" cy="1661304"/>
          </a:xfrm>
          <a:prstGeom prst="rect">
            <a:avLst/>
          </a:prstGeom>
        </p:spPr>
      </p:pic>
      <p:pic>
        <p:nvPicPr>
          <p:cNvPr id="13" name="Picture 12" descr="select desired student file error detail and summary report">
            <a:extLst>
              <a:ext uri="{FF2B5EF4-FFF2-40B4-BE49-F238E27FC236}">
                <a16:creationId xmlns:a16="http://schemas.microsoft.com/office/drawing/2014/main" id="{AEBCFE46-C674-071B-D796-3116B54ED368}"/>
              </a:ext>
            </a:extLst>
          </p:cNvPr>
          <p:cNvPicPr>
            <a:picLocks noChangeAspect="1"/>
          </p:cNvPicPr>
          <p:nvPr/>
        </p:nvPicPr>
        <p:blipFill>
          <a:blip r:embed="rId5"/>
          <a:stretch>
            <a:fillRect/>
          </a:stretch>
        </p:blipFill>
        <p:spPr>
          <a:xfrm>
            <a:off x="7714592" y="3410528"/>
            <a:ext cx="3825572" cy="2316681"/>
          </a:xfrm>
          <a:prstGeom prst="rect">
            <a:avLst/>
          </a:prstGeom>
        </p:spPr>
      </p:pic>
      <p:sp>
        <p:nvSpPr>
          <p:cNvPr id="4" name="Slide Number Placeholder 3">
            <a:extLst>
              <a:ext uri="{FF2B5EF4-FFF2-40B4-BE49-F238E27FC236}">
                <a16:creationId xmlns:a16="http://schemas.microsoft.com/office/drawing/2014/main" id="{1B4BF5A0-2895-52FF-C859-E491EC68F449}"/>
              </a:ext>
            </a:extLst>
          </p:cNvPr>
          <p:cNvSpPr>
            <a:spLocks noGrp="1"/>
          </p:cNvSpPr>
          <p:nvPr>
            <p:ph type="sldNum" sz="quarter" idx="12"/>
          </p:nvPr>
        </p:nvSpPr>
        <p:spPr/>
        <p:txBody>
          <a:bodyPr/>
          <a:lstStyle/>
          <a:p>
            <a:fld id="{C479D5F6-EDCB-402A-AC08-4943A1820E8F}" type="slidenum">
              <a:rPr lang="en-US" smtClean="0"/>
              <a:pPr/>
              <a:t>59</a:t>
            </a:fld>
            <a:endParaRPr lang="en-US" dirty="0"/>
          </a:p>
        </p:txBody>
      </p:sp>
    </p:spTree>
    <p:extLst>
      <p:ext uri="{BB962C8B-B14F-4D97-AF65-F5344CB8AC3E}">
        <p14:creationId xmlns:p14="http://schemas.microsoft.com/office/powerpoint/2010/main" val="59773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5906-C7EE-BF49-D362-724183F35D29}"/>
              </a:ext>
            </a:extLst>
          </p:cNvPr>
          <p:cNvSpPr>
            <a:spLocks noGrp="1"/>
          </p:cNvSpPr>
          <p:nvPr>
            <p:ph type="title"/>
          </p:nvPr>
        </p:nvSpPr>
        <p:spPr/>
        <p:txBody>
          <a:bodyPr/>
          <a:lstStyle/>
          <a:p>
            <a:r>
              <a:rPr lang="en-US" dirty="0"/>
              <a:t>Rates</a:t>
            </a:r>
          </a:p>
        </p:txBody>
      </p:sp>
      <p:sp>
        <p:nvSpPr>
          <p:cNvPr id="7" name="Freeform: Shape 6">
            <a:extLst>
              <a:ext uri="{FF2B5EF4-FFF2-40B4-BE49-F238E27FC236}">
                <a16:creationId xmlns:a16="http://schemas.microsoft.com/office/drawing/2014/main" id="{7DBC284D-6E33-781C-AE35-7C4C5256DCB2}"/>
              </a:ext>
            </a:extLst>
          </p:cNvPr>
          <p:cNvSpPr/>
          <p:nvPr/>
        </p:nvSpPr>
        <p:spPr>
          <a:xfrm>
            <a:off x="232243" y="269110"/>
            <a:ext cx="3552229" cy="403200"/>
          </a:xfrm>
          <a:custGeom>
            <a:avLst/>
            <a:gdLst>
              <a:gd name="connsiteX0" fmla="*/ 0 w 3552229"/>
              <a:gd name="connsiteY0" fmla="*/ 0 h 403200"/>
              <a:gd name="connsiteX1" fmla="*/ 3552229 w 3552229"/>
              <a:gd name="connsiteY1" fmla="*/ 0 h 403200"/>
              <a:gd name="connsiteX2" fmla="*/ 3552229 w 3552229"/>
              <a:gd name="connsiteY2" fmla="*/ 403200 h 403200"/>
              <a:gd name="connsiteX3" fmla="*/ 0 w 3552229"/>
              <a:gd name="connsiteY3" fmla="*/ 403200 h 403200"/>
              <a:gd name="connsiteX4" fmla="*/ 0 w 3552229"/>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229" h="403200">
                <a:moveTo>
                  <a:pt x="0" y="0"/>
                </a:moveTo>
                <a:lnTo>
                  <a:pt x="3552229" y="0"/>
                </a:lnTo>
                <a:lnTo>
                  <a:pt x="3552229" y="403200"/>
                </a:lnTo>
                <a:lnTo>
                  <a:pt x="0" y="403200"/>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rebuchet MS" panose="020B0603020202020204" pitchFamily="34" charset="0"/>
              </a:rPr>
              <a:t>Graduation/Completion</a:t>
            </a:r>
          </a:p>
        </p:txBody>
      </p:sp>
      <p:sp>
        <p:nvSpPr>
          <p:cNvPr id="8" name="Freeform: Shape 7">
            <a:extLst>
              <a:ext uri="{FF2B5EF4-FFF2-40B4-BE49-F238E27FC236}">
                <a16:creationId xmlns:a16="http://schemas.microsoft.com/office/drawing/2014/main" id="{51CE0BDB-8FA4-8A58-F670-FFF0C574169D}"/>
              </a:ext>
            </a:extLst>
          </p:cNvPr>
          <p:cNvSpPr/>
          <p:nvPr/>
        </p:nvSpPr>
        <p:spPr>
          <a:xfrm>
            <a:off x="232243" y="659225"/>
            <a:ext cx="3552229" cy="3395940"/>
          </a:xfrm>
          <a:custGeom>
            <a:avLst/>
            <a:gdLst>
              <a:gd name="connsiteX0" fmla="*/ 0 w 3552229"/>
              <a:gd name="connsiteY0" fmla="*/ 0 h 3023708"/>
              <a:gd name="connsiteX1" fmla="*/ 3552229 w 3552229"/>
              <a:gd name="connsiteY1" fmla="*/ 0 h 3023708"/>
              <a:gd name="connsiteX2" fmla="*/ 3552229 w 3552229"/>
              <a:gd name="connsiteY2" fmla="*/ 3023708 h 3023708"/>
              <a:gd name="connsiteX3" fmla="*/ 0 w 3552229"/>
              <a:gd name="connsiteY3" fmla="*/ 3023708 h 3023708"/>
              <a:gd name="connsiteX4" fmla="*/ 0 w 3552229"/>
              <a:gd name="connsiteY4" fmla="*/ 0 h 30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229" h="3023708">
                <a:moveTo>
                  <a:pt x="0" y="0"/>
                </a:moveTo>
                <a:lnTo>
                  <a:pt x="3552229" y="0"/>
                </a:lnTo>
                <a:lnTo>
                  <a:pt x="3552229" y="3023708"/>
                </a:lnTo>
                <a:lnTo>
                  <a:pt x="0" y="3023708"/>
                </a:lnTo>
                <a:lnTo>
                  <a:pt x="0" y="0"/>
                </a:lnTo>
                <a:close/>
              </a:path>
            </a:pathLst>
          </a:custGeom>
          <a:solidFill>
            <a:schemeClr val="accent1">
              <a:lumMod val="20000"/>
              <a:lumOff val="80000"/>
              <a:alpha val="90000"/>
            </a:schemeClr>
          </a:solidFill>
        </p:spPr>
        <p:style>
          <a:lnRef idx="2">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rPr>
              <a:t>Cohort Based Calculation</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Reflect students in given Anticipated Year of Graduation (AYG) cohort</a:t>
            </a:r>
          </a:p>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rPr>
              <a:t>Student Groups</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Student Instructional Program/Service Type (IP/ST) groups include students who had a qualifying IP/ST status at some point during 9-12</a:t>
            </a:r>
            <a:r>
              <a:rPr lang="en-US" sz="1450" kern="1200" baseline="30000" dirty="0">
                <a:latin typeface="Trebuchet MS" panose="020B0603020202020204" pitchFamily="34" charset="0"/>
              </a:rPr>
              <a:t>th</a:t>
            </a:r>
            <a:r>
              <a:rPr lang="en-US" sz="1450" kern="1200" dirty="0">
                <a:latin typeface="Trebuchet MS" panose="020B0603020202020204" pitchFamily="34" charset="0"/>
              </a:rPr>
              <a:t> grade</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Student groups for gender and race/ethnicity are based upon a student's reported status in the current year (or most recent reported year)</a:t>
            </a:r>
          </a:p>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hlinkClick r:id="rId3"/>
              </a:rPr>
              <a:t>Education Statistics Site: Graduation/ Completion</a:t>
            </a:r>
            <a:endParaRPr lang="en-US" sz="1450" kern="1200" dirty="0">
              <a:latin typeface="Trebuchet MS" panose="020B0603020202020204" pitchFamily="34" charset="0"/>
            </a:endParaRPr>
          </a:p>
        </p:txBody>
      </p:sp>
      <p:sp>
        <p:nvSpPr>
          <p:cNvPr id="9" name="Freeform: Shape 8">
            <a:extLst>
              <a:ext uri="{FF2B5EF4-FFF2-40B4-BE49-F238E27FC236}">
                <a16:creationId xmlns:a16="http://schemas.microsoft.com/office/drawing/2014/main" id="{E0E581EE-5590-64F4-8F2F-950199331121}"/>
              </a:ext>
            </a:extLst>
          </p:cNvPr>
          <p:cNvSpPr/>
          <p:nvPr/>
        </p:nvSpPr>
        <p:spPr>
          <a:xfrm>
            <a:off x="4281785" y="269110"/>
            <a:ext cx="3552229" cy="403200"/>
          </a:xfrm>
          <a:custGeom>
            <a:avLst/>
            <a:gdLst>
              <a:gd name="connsiteX0" fmla="*/ 0 w 3552229"/>
              <a:gd name="connsiteY0" fmla="*/ 0 h 403200"/>
              <a:gd name="connsiteX1" fmla="*/ 3552229 w 3552229"/>
              <a:gd name="connsiteY1" fmla="*/ 0 h 403200"/>
              <a:gd name="connsiteX2" fmla="*/ 3552229 w 3552229"/>
              <a:gd name="connsiteY2" fmla="*/ 403200 h 403200"/>
              <a:gd name="connsiteX3" fmla="*/ 0 w 3552229"/>
              <a:gd name="connsiteY3" fmla="*/ 403200 h 403200"/>
              <a:gd name="connsiteX4" fmla="*/ 0 w 3552229"/>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229" h="403200">
                <a:moveTo>
                  <a:pt x="0" y="0"/>
                </a:moveTo>
                <a:lnTo>
                  <a:pt x="3552229" y="0"/>
                </a:lnTo>
                <a:lnTo>
                  <a:pt x="3552229" y="403200"/>
                </a:lnTo>
                <a:lnTo>
                  <a:pt x="0" y="403200"/>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rebuchet MS" panose="020B0603020202020204" pitchFamily="34" charset="0"/>
              </a:rPr>
              <a:t>Dropout</a:t>
            </a:r>
          </a:p>
        </p:txBody>
      </p:sp>
      <p:sp>
        <p:nvSpPr>
          <p:cNvPr id="10" name="Freeform: Shape 9">
            <a:extLst>
              <a:ext uri="{FF2B5EF4-FFF2-40B4-BE49-F238E27FC236}">
                <a16:creationId xmlns:a16="http://schemas.microsoft.com/office/drawing/2014/main" id="{D0D4B50E-10CB-9A55-BA7D-AE58ED6DC5D8}"/>
              </a:ext>
            </a:extLst>
          </p:cNvPr>
          <p:cNvSpPr/>
          <p:nvPr/>
        </p:nvSpPr>
        <p:spPr>
          <a:xfrm>
            <a:off x="4281785" y="659225"/>
            <a:ext cx="3552229" cy="3395940"/>
          </a:xfrm>
          <a:custGeom>
            <a:avLst/>
            <a:gdLst>
              <a:gd name="connsiteX0" fmla="*/ 0 w 3552229"/>
              <a:gd name="connsiteY0" fmla="*/ 0 h 3023708"/>
              <a:gd name="connsiteX1" fmla="*/ 3552229 w 3552229"/>
              <a:gd name="connsiteY1" fmla="*/ 0 h 3023708"/>
              <a:gd name="connsiteX2" fmla="*/ 3552229 w 3552229"/>
              <a:gd name="connsiteY2" fmla="*/ 3023708 h 3023708"/>
              <a:gd name="connsiteX3" fmla="*/ 0 w 3552229"/>
              <a:gd name="connsiteY3" fmla="*/ 3023708 h 3023708"/>
              <a:gd name="connsiteX4" fmla="*/ 0 w 3552229"/>
              <a:gd name="connsiteY4" fmla="*/ 0 h 30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229" h="3023708">
                <a:moveTo>
                  <a:pt x="0" y="0"/>
                </a:moveTo>
                <a:lnTo>
                  <a:pt x="3552229" y="0"/>
                </a:lnTo>
                <a:lnTo>
                  <a:pt x="3552229" y="3023708"/>
                </a:lnTo>
                <a:lnTo>
                  <a:pt x="0" y="3023708"/>
                </a:lnTo>
                <a:lnTo>
                  <a:pt x="0" y="0"/>
                </a:lnTo>
                <a:close/>
              </a:path>
            </a:pathLst>
          </a:custGeom>
          <a:solidFill>
            <a:schemeClr val="accent3">
              <a:lumMod val="20000"/>
              <a:lumOff val="80000"/>
              <a:alpha val="90000"/>
            </a:schemeClr>
          </a:solidFill>
        </p:spPr>
        <p:style>
          <a:lnRef idx="2">
            <a:schemeClr val="accent3">
              <a:tint val="40000"/>
              <a:alpha val="90000"/>
              <a:hueOff val="0"/>
              <a:satOff val="0"/>
              <a:lumOff val="0"/>
              <a:alphaOff val="0"/>
            </a:schemeClr>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rPr>
              <a:t>Annual calculation</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Reflect students in grades 7-12</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Accountability Frameworks only include rates for students in grades 9-12</a:t>
            </a:r>
          </a:p>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rPr>
              <a:t>Student Groups</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Annual IP/ST Status</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Gender and Race/Ethnicity based upon reported school year</a:t>
            </a:r>
          </a:p>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hlinkClick r:id="rId4"/>
              </a:rPr>
              <a:t>Education Statistics Site: Dropout</a:t>
            </a:r>
            <a:endParaRPr lang="en-US" sz="1450" kern="1200" dirty="0">
              <a:latin typeface="Trebuchet MS" panose="020B0603020202020204" pitchFamily="34" charset="0"/>
            </a:endParaRPr>
          </a:p>
        </p:txBody>
      </p:sp>
      <p:sp>
        <p:nvSpPr>
          <p:cNvPr id="11" name="Freeform: Shape 10">
            <a:extLst>
              <a:ext uri="{FF2B5EF4-FFF2-40B4-BE49-F238E27FC236}">
                <a16:creationId xmlns:a16="http://schemas.microsoft.com/office/drawing/2014/main" id="{3A4C0C4D-7B96-F76F-9E06-A0E0AB6BC2D7}"/>
              </a:ext>
            </a:extLst>
          </p:cNvPr>
          <p:cNvSpPr/>
          <p:nvPr/>
        </p:nvSpPr>
        <p:spPr>
          <a:xfrm>
            <a:off x="8331327" y="269110"/>
            <a:ext cx="3552229" cy="403200"/>
          </a:xfrm>
          <a:custGeom>
            <a:avLst/>
            <a:gdLst>
              <a:gd name="connsiteX0" fmla="*/ 0 w 3552229"/>
              <a:gd name="connsiteY0" fmla="*/ 0 h 403200"/>
              <a:gd name="connsiteX1" fmla="*/ 3552229 w 3552229"/>
              <a:gd name="connsiteY1" fmla="*/ 0 h 403200"/>
              <a:gd name="connsiteX2" fmla="*/ 3552229 w 3552229"/>
              <a:gd name="connsiteY2" fmla="*/ 403200 h 403200"/>
              <a:gd name="connsiteX3" fmla="*/ 0 w 3552229"/>
              <a:gd name="connsiteY3" fmla="*/ 403200 h 403200"/>
              <a:gd name="connsiteX4" fmla="*/ 0 w 3552229"/>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229" h="403200">
                <a:moveTo>
                  <a:pt x="0" y="0"/>
                </a:moveTo>
                <a:lnTo>
                  <a:pt x="3552229" y="0"/>
                </a:lnTo>
                <a:lnTo>
                  <a:pt x="3552229" y="403200"/>
                </a:lnTo>
                <a:lnTo>
                  <a:pt x="0" y="403200"/>
                </a:lnTo>
                <a:lnTo>
                  <a:pt x="0" y="0"/>
                </a:lnTo>
                <a:close/>
              </a:path>
            </a:pathLst>
          </a:custGeom>
          <a:solidFill>
            <a:schemeClr val="accent5"/>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rebuchet MS" panose="020B0603020202020204" pitchFamily="34" charset="0"/>
              </a:rPr>
              <a:t>Mobility/Stability</a:t>
            </a:r>
          </a:p>
        </p:txBody>
      </p:sp>
      <p:sp>
        <p:nvSpPr>
          <p:cNvPr id="12" name="Freeform: Shape 11">
            <a:extLst>
              <a:ext uri="{FF2B5EF4-FFF2-40B4-BE49-F238E27FC236}">
                <a16:creationId xmlns:a16="http://schemas.microsoft.com/office/drawing/2014/main" id="{7D2AA0CE-DE1C-37D9-F981-DD24AA373F3A}"/>
              </a:ext>
            </a:extLst>
          </p:cNvPr>
          <p:cNvSpPr/>
          <p:nvPr/>
        </p:nvSpPr>
        <p:spPr>
          <a:xfrm>
            <a:off x="8331327" y="659225"/>
            <a:ext cx="3552229" cy="3395940"/>
          </a:xfrm>
          <a:custGeom>
            <a:avLst/>
            <a:gdLst>
              <a:gd name="connsiteX0" fmla="*/ 0 w 3552229"/>
              <a:gd name="connsiteY0" fmla="*/ 0 h 3023708"/>
              <a:gd name="connsiteX1" fmla="*/ 3552229 w 3552229"/>
              <a:gd name="connsiteY1" fmla="*/ 0 h 3023708"/>
              <a:gd name="connsiteX2" fmla="*/ 3552229 w 3552229"/>
              <a:gd name="connsiteY2" fmla="*/ 3023708 h 3023708"/>
              <a:gd name="connsiteX3" fmla="*/ 0 w 3552229"/>
              <a:gd name="connsiteY3" fmla="*/ 3023708 h 3023708"/>
              <a:gd name="connsiteX4" fmla="*/ 0 w 3552229"/>
              <a:gd name="connsiteY4" fmla="*/ 0 h 30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229" h="3023708">
                <a:moveTo>
                  <a:pt x="0" y="0"/>
                </a:moveTo>
                <a:lnTo>
                  <a:pt x="3552229" y="0"/>
                </a:lnTo>
                <a:lnTo>
                  <a:pt x="3552229" y="3023708"/>
                </a:lnTo>
                <a:lnTo>
                  <a:pt x="0" y="3023708"/>
                </a:lnTo>
                <a:lnTo>
                  <a:pt x="0" y="0"/>
                </a:lnTo>
                <a:close/>
              </a:path>
            </a:pathLst>
          </a:custGeom>
          <a:solidFill>
            <a:schemeClr val="accent4">
              <a:lumMod val="20000"/>
              <a:lumOff val="80000"/>
              <a:alpha val="90000"/>
            </a:schemeClr>
          </a:solidFill>
        </p:spPr>
        <p:style>
          <a:lnRef idx="2">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rPr>
              <a:t>Annual calculation</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Reflects students in grades K-12</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Calculation based upon membership and movement as of October 1, 2024, through end of year</a:t>
            </a:r>
          </a:p>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rPr>
              <a:t>Student Groups</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Annual IP/ST Status</a:t>
            </a:r>
          </a:p>
          <a:p>
            <a:pPr marL="228600" lvl="2" indent="-114300" algn="l" defTabSz="622300">
              <a:lnSpc>
                <a:spcPct val="90000"/>
              </a:lnSpc>
              <a:spcBef>
                <a:spcPct val="0"/>
              </a:spcBef>
              <a:spcAft>
                <a:spcPct val="15000"/>
              </a:spcAft>
              <a:buChar char="•"/>
            </a:pPr>
            <a:r>
              <a:rPr lang="en-US" sz="1450" kern="1200" dirty="0">
                <a:latin typeface="Trebuchet MS" panose="020B0603020202020204" pitchFamily="34" charset="0"/>
              </a:rPr>
              <a:t>Gender and Race/Ethnicity based upon reported school year</a:t>
            </a:r>
          </a:p>
          <a:p>
            <a:pPr marL="114300" lvl="1" indent="-114300" algn="l" defTabSz="622300">
              <a:lnSpc>
                <a:spcPct val="90000"/>
              </a:lnSpc>
              <a:spcBef>
                <a:spcPct val="0"/>
              </a:spcBef>
              <a:spcAft>
                <a:spcPct val="15000"/>
              </a:spcAft>
              <a:buChar char="•"/>
            </a:pPr>
            <a:r>
              <a:rPr lang="en-US" sz="1450" kern="1200" dirty="0">
                <a:latin typeface="Trebuchet MS" panose="020B0603020202020204" pitchFamily="34" charset="0"/>
                <a:hlinkClick r:id="rId5"/>
              </a:rPr>
              <a:t>Education Statistics Site: Mobility/ Stability</a:t>
            </a:r>
            <a:endParaRPr lang="en-US" sz="1450" kern="1200" dirty="0"/>
          </a:p>
        </p:txBody>
      </p:sp>
      <p:sp>
        <p:nvSpPr>
          <p:cNvPr id="6" name="Rectangle 5">
            <a:extLst>
              <a:ext uri="{FF2B5EF4-FFF2-40B4-BE49-F238E27FC236}">
                <a16:creationId xmlns:a16="http://schemas.microsoft.com/office/drawing/2014/main" id="{5C787F8B-F45D-A469-6EDD-17094E8E6580}"/>
              </a:ext>
            </a:extLst>
          </p:cNvPr>
          <p:cNvSpPr/>
          <p:nvPr/>
        </p:nvSpPr>
        <p:spPr>
          <a:xfrm>
            <a:off x="232398" y="4184375"/>
            <a:ext cx="11731002" cy="173633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1500" b="1" dirty="0"/>
              <a:t>Data Privacy Guidelines</a:t>
            </a:r>
          </a:p>
          <a:p>
            <a:pPr marL="285750" indent="-285750">
              <a:buFont typeface="Arial" panose="020B0604020202020204" pitchFamily="34" charset="0"/>
              <a:buChar char="•"/>
            </a:pPr>
            <a:r>
              <a:rPr lang="en-US" sz="1500" dirty="0"/>
              <a:t>All publicly posted data utilizes privacy guidelines. </a:t>
            </a:r>
          </a:p>
          <a:p>
            <a:pPr marL="285750" indent="-285750">
              <a:buFont typeface="Arial" panose="020B0604020202020204" pitchFamily="34" charset="0"/>
              <a:buChar char="•"/>
            </a:pPr>
            <a:r>
              <a:rPr lang="en-US" sz="1500" dirty="0"/>
              <a:t>Individual district CEDAR/COGNOS reports available to users with SEY access in </a:t>
            </a:r>
            <a:r>
              <a:rPr lang="en-US" sz="1500" dirty="0" err="1"/>
              <a:t>IdM</a:t>
            </a:r>
            <a:r>
              <a:rPr lang="en-US" sz="1500" dirty="0"/>
              <a:t> do not utilize privacy guidelines to allow LEAs to review their data in complete detail.</a:t>
            </a:r>
          </a:p>
          <a:p>
            <a:pPr marL="285750" indent="-285750">
              <a:buFont typeface="Arial" panose="020B0604020202020204" pitchFamily="34" charset="0"/>
              <a:buChar char="•"/>
            </a:pPr>
            <a:r>
              <a:rPr lang="en-US" sz="1500" dirty="0"/>
              <a:t>Education Statistics Site privacy methods include blurring of cohort/membership base sizes with small populations (all students &amp; subgroups), top &amp; bottom masking of rates, and limited suppression</a:t>
            </a:r>
          </a:p>
          <a:p>
            <a:pPr marL="742950" lvl="1" indent="-285750">
              <a:buFont typeface="Arial" panose="020B0604020202020204" pitchFamily="34" charset="0"/>
              <a:buChar char="•"/>
            </a:pPr>
            <a:r>
              <a:rPr lang="en-US" sz="1500" dirty="0"/>
              <a:t>More Information: </a:t>
            </a:r>
            <a:r>
              <a:rPr lang="en-US" sz="1500" dirty="0">
                <a:hlinkClick r:id="rId6"/>
              </a:rPr>
              <a:t>Graduation, Dropout Mobility Rates – Aggregate Data Privacy Guidelines Site</a:t>
            </a:r>
            <a:endParaRPr lang="en-US" sz="1500" dirty="0"/>
          </a:p>
        </p:txBody>
      </p:sp>
      <p:sp>
        <p:nvSpPr>
          <p:cNvPr id="4" name="Slide Number Placeholder 3">
            <a:extLst>
              <a:ext uri="{FF2B5EF4-FFF2-40B4-BE49-F238E27FC236}">
                <a16:creationId xmlns:a16="http://schemas.microsoft.com/office/drawing/2014/main" id="{AF48A0F8-AB05-4B01-AE46-B1C8B0A2F711}"/>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188698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487AF2-E5B7-C686-4640-50DB7AFD0ECE}"/>
              </a:ext>
            </a:extLst>
          </p:cNvPr>
          <p:cNvSpPr>
            <a:spLocks noGrp="1"/>
          </p:cNvSpPr>
          <p:nvPr>
            <p:ph type="title"/>
          </p:nvPr>
        </p:nvSpPr>
        <p:spPr/>
        <p:txBody>
          <a:bodyPr/>
          <a:lstStyle/>
          <a:p>
            <a:r>
              <a:rPr lang="en-US" dirty="0"/>
              <a:t>Business Rules by Phase</a:t>
            </a:r>
          </a:p>
        </p:txBody>
      </p:sp>
      <p:sp>
        <p:nvSpPr>
          <p:cNvPr id="2" name="Content Placeholder 1">
            <a:extLst>
              <a:ext uri="{FF2B5EF4-FFF2-40B4-BE49-F238E27FC236}">
                <a16:creationId xmlns:a16="http://schemas.microsoft.com/office/drawing/2014/main" id="{86743119-36C0-5185-1E03-24580615051D}"/>
              </a:ext>
            </a:extLst>
          </p:cNvPr>
          <p:cNvSpPr>
            <a:spLocks noGrp="1"/>
          </p:cNvSpPr>
          <p:nvPr>
            <p:ph sz="half" idx="1"/>
          </p:nvPr>
        </p:nvSpPr>
        <p:spPr/>
        <p:txBody>
          <a:bodyPr>
            <a:normAutofit fontScale="92500" lnSpcReduction="20000"/>
          </a:bodyPr>
          <a:lstStyle/>
          <a:p>
            <a:pPr marL="0" indent="0">
              <a:buNone/>
            </a:pPr>
            <a:r>
              <a:rPr lang="en-US" b="1" dirty="0"/>
              <a:t>Regular Phase</a:t>
            </a:r>
          </a:p>
          <a:p>
            <a:r>
              <a:rPr lang="en-US" dirty="0"/>
              <a:t>SE001 through SE500 series rules</a:t>
            </a:r>
          </a:p>
          <a:p>
            <a:r>
              <a:rPr lang="en-US" dirty="0"/>
              <a:t>Focused on checking LEA data against itself for the current year and prior year</a:t>
            </a:r>
          </a:p>
          <a:p>
            <a:pPr lvl="1"/>
            <a:r>
              <a:rPr lang="en-US" dirty="0"/>
              <a:t>October to SEY</a:t>
            </a:r>
          </a:p>
          <a:p>
            <a:pPr lvl="1"/>
            <a:r>
              <a:rPr lang="en-US" dirty="0"/>
              <a:t>Assessment to SEY</a:t>
            </a:r>
          </a:p>
          <a:p>
            <a:pPr lvl="1"/>
            <a:r>
              <a:rPr lang="en-US" dirty="0"/>
              <a:t>Prior SEY to Current SEY</a:t>
            </a:r>
          </a:p>
          <a:p>
            <a:r>
              <a:rPr lang="en-US" dirty="0"/>
              <a:t>Some warnings indicate potential issues in Cross/Post-Cross phases or even October 2025-2026</a:t>
            </a:r>
          </a:p>
          <a:p>
            <a:pPr lvl="1"/>
            <a:r>
              <a:rPr lang="en-US" dirty="0"/>
              <a:t>SE137 exit type 13 after May 1</a:t>
            </a:r>
          </a:p>
          <a:p>
            <a:pPr lvl="1"/>
            <a:r>
              <a:rPr lang="en-US" dirty="0"/>
              <a:t>SE138 exit type 00 multiple LEAs</a:t>
            </a:r>
          </a:p>
          <a:p>
            <a:pPr lvl="1"/>
            <a:r>
              <a:rPr lang="en-US" dirty="0"/>
              <a:t>SE287 Language Proficiency in OCT does not match SEY for transfer student</a:t>
            </a:r>
          </a:p>
          <a:p>
            <a:pPr lvl="1"/>
            <a:r>
              <a:rPr lang="en-US" dirty="0"/>
              <a:t>SE275 exit type 13 without another LEA claiming student in grade K-6</a:t>
            </a:r>
          </a:p>
          <a:p>
            <a:pPr lvl="1"/>
            <a:r>
              <a:rPr lang="en-US" dirty="0">
                <a:highlight>
                  <a:srgbClr val="FFFFCC"/>
                </a:highlight>
              </a:rPr>
              <a:t>SE722 exit type 13 without another LEA claiming student in grade K-6</a:t>
            </a:r>
          </a:p>
          <a:p>
            <a:pPr lvl="1"/>
            <a:endParaRPr lang="en-US" dirty="0"/>
          </a:p>
        </p:txBody>
      </p:sp>
      <p:sp>
        <p:nvSpPr>
          <p:cNvPr id="3" name="Content Placeholder 2">
            <a:extLst>
              <a:ext uri="{FF2B5EF4-FFF2-40B4-BE49-F238E27FC236}">
                <a16:creationId xmlns:a16="http://schemas.microsoft.com/office/drawing/2014/main" id="{3D95001F-C171-24E8-AF43-19B301FE8767}"/>
              </a:ext>
            </a:extLst>
          </p:cNvPr>
          <p:cNvSpPr>
            <a:spLocks noGrp="1"/>
          </p:cNvSpPr>
          <p:nvPr>
            <p:ph sz="half" idx="2"/>
          </p:nvPr>
        </p:nvSpPr>
        <p:spPr>
          <a:xfrm>
            <a:off x="6174800" y="1260125"/>
            <a:ext cx="5486400" cy="4839118"/>
          </a:xfrm>
        </p:spPr>
        <p:txBody>
          <a:bodyPr>
            <a:normAutofit fontScale="92500" lnSpcReduction="20000"/>
          </a:bodyPr>
          <a:lstStyle/>
          <a:p>
            <a:pPr marL="0" indent="0">
              <a:buNone/>
            </a:pPr>
            <a:r>
              <a:rPr lang="en-US" b="1" dirty="0"/>
              <a:t>Cross LEA</a:t>
            </a:r>
          </a:p>
          <a:p>
            <a:r>
              <a:rPr lang="en-US" dirty="0"/>
              <a:t>SE700 series</a:t>
            </a:r>
          </a:p>
          <a:p>
            <a:r>
              <a:rPr lang="en-US" dirty="0"/>
              <a:t>Checks data across CO LEAs</a:t>
            </a:r>
          </a:p>
          <a:p>
            <a:pPr lvl="1"/>
            <a:r>
              <a:rPr lang="en-US" dirty="0"/>
              <a:t>Current year errors corrected on SSA record</a:t>
            </a:r>
          </a:p>
          <a:p>
            <a:pPr lvl="1"/>
            <a:r>
              <a:rPr lang="en-US" dirty="0"/>
              <a:t>Prior year errors may be corrected with adjustment file or with a one-day record in current year SEY</a:t>
            </a:r>
          </a:p>
          <a:p>
            <a:r>
              <a:rPr lang="en-US" dirty="0"/>
              <a:t>Some warnings indicate issues that become errors in Post-Cross Phase if not addressed</a:t>
            </a:r>
          </a:p>
          <a:p>
            <a:pPr marL="0" indent="0">
              <a:buNone/>
            </a:pPr>
            <a:r>
              <a:rPr lang="en-US" b="1" dirty="0"/>
              <a:t>Post-Cross LEA</a:t>
            </a:r>
          </a:p>
          <a:p>
            <a:r>
              <a:rPr lang="en-US" dirty="0"/>
              <a:t>SE900 series</a:t>
            </a:r>
          </a:p>
          <a:p>
            <a:r>
              <a:rPr lang="en-US" dirty="0"/>
              <a:t>Checks data across CO LEAs</a:t>
            </a:r>
          </a:p>
          <a:p>
            <a:pPr lvl="1"/>
            <a:r>
              <a:rPr lang="en-US" dirty="0"/>
              <a:t>Current and prior SEY, </a:t>
            </a:r>
          </a:p>
          <a:p>
            <a:pPr lvl="1"/>
            <a:r>
              <a:rPr lang="en-US" dirty="0"/>
              <a:t>Subsequent OCT (2025-2026)</a:t>
            </a:r>
          </a:p>
          <a:p>
            <a:r>
              <a:rPr lang="en-US" dirty="0"/>
              <a:t>AYG Warnings</a:t>
            </a:r>
          </a:p>
          <a:p>
            <a:pPr lvl="1"/>
            <a:r>
              <a:rPr lang="en-US" dirty="0"/>
              <a:t>AYG Reconciliation run as part of CDE process to begin phase, re-runs each time snapshot is updated</a:t>
            </a:r>
          </a:p>
        </p:txBody>
      </p:sp>
      <p:sp>
        <p:nvSpPr>
          <p:cNvPr id="4" name="Slide Number Placeholder 3">
            <a:extLst>
              <a:ext uri="{FF2B5EF4-FFF2-40B4-BE49-F238E27FC236}">
                <a16:creationId xmlns:a16="http://schemas.microsoft.com/office/drawing/2014/main" id="{66A955F7-B661-7855-4BC7-7CB42AB738B1}"/>
              </a:ext>
            </a:extLst>
          </p:cNvPr>
          <p:cNvSpPr>
            <a:spLocks noGrp="1"/>
          </p:cNvSpPr>
          <p:nvPr>
            <p:ph type="sldNum" sz="quarter" idx="12"/>
          </p:nvPr>
        </p:nvSpPr>
        <p:spPr/>
        <p:txBody>
          <a:bodyPr/>
          <a:lstStyle/>
          <a:p>
            <a:fld id="{C479D5F6-EDCB-402A-AC08-4943A1820E8F}" type="slidenum">
              <a:rPr lang="en-US" smtClean="0"/>
              <a:pPr/>
              <a:t>60</a:t>
            </a:fld>
            <a:endParaRPr lang="en-US" dirty="0"/>
          </a:p>
        </p:txBody>
      </p:sp>
    </p:spTree>
    <p:extLst>
      <p:ext uri="{BB962C8B-B14F-4D97-AF65-F5344CB8AC3E}">
        <p14:creationId xmlns:p14="http://schemas.microsoft.com/office/powerpoint/2010/main" val="286452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274A22-65D1-3AB4-1979-113C91180F31}"/>
              </a:ext>
            </a:extLst>
          </p:cNvPr>
          <p:cNvSpPr>
            <a:spLocks noGrp="1"/>
          </p:cNvSpPr>
          <p:nvPr>
            <p:ph type="title"/>
          </p:nvPr>
        </p:nvSpPr>
        <p:spPr>
          <a:xfrm>
            <a:off x="443564" y="218142"/>
            <a:ext cx="9321873" cy="713172"/>
          </a:xfrm>
        </p:spPr>
        <p:txBody>
          <a:bodyPr/>
          <a:lstStyle/>
          <a:p>
            <a:r>
              <a:rPr lang="en-US" dirty="0"/>
              <a:t>SE500 Custom Business Rule</a:t>
            </a:r>
          </a:p>
        </p:txBody>
      </p:sp>
      <p:sp>
        <p:nvSpPr>
          <p:cNvPr id="7" name="Content Placeholder 6">
            <a:extLst>
              <a:ext uri="{FF2B5EF4-FFF2-40B4-BE49-F238E27FC236}">
                <a16:creationId xmlns:a16="http://schemas.microsoft.com/office/drawing/2014/main" id="{024AAFE6-A4C6-8AC3-2723-ED9C21853660}"/>
              </a:ext>
            </a:extLst>
          </p:cNvPr>
          <p:cNvSpPr>
            <a:spLocks noGrp="1"/>
          </p:cNvSpPr>
          <p:nvPr>
            <p:ph idx="1"/>
          </p:nvPr>
        </p:nvSpPr>
        <p:spPr>
          <a:xfrm>
            <a:off x="443565" y="1260125"/>
            <a:ext cx="11132917" cy="4645693"/>
          </a:xfrm>
        </p:spPr>
        <p:txBody>
          <a:bodyPr/>
          <a:lstStyle/>
          <a:p>
            <a:r>
              <a:rPr lang="en-US" dirty="0"/>
              <a:t>This rule can only be cleared by submitting a request to the SEY Collection lead</a:t>
            </a:r>
          </a:p>
          <a:p>
            <a:r>
              <a:rPr lang="en-US" dirty="0"/>
              <a:t>View the ‘error log error message’ column on the error detail report for a custom message regarding the specific data issue to resolve</a:t>
            </a:r>
          </a:p>
          <a:p>
            <a:pPr lvl="1"/>
            <a:r>
              <a:rPr lang="en-US" dirty="0"/>
              <a:t>SASID included if needed</a:t>
            </a:r>
          </a:p>
          <a:p>
            <a:r>
              <a:rPr lang="en-US" dirty="0"/>
              <a:t>Must communicate with SEY Collection lead to resolve</a:t>
            </a:r>
          </a:p>
          <a:p>
            <a:pPr lvl="1"/>
            <a:r>
              <a:rPr lang="en-US" dirty="0"/>
              <a:t>Exception Request, Post-Cross Data Change Request, Phone Call to discuss situation, etc.</a:t>
            </a:r>
          </a:p>
          <a:p>
            <a:r>
              <a:rPr lang="en-US" dirty="0"/>
              <a:t>Used when issue found through manual checks</a:t>
            </a:r>
          </a:p>
          <a:p>
            <a:r>
              <a:rPr lang="en-US" dirty="0"/>
              <a:t>Used in SASID merge situations</a:t>
            </a:r>
          </a:p>
          <a:p>
            <a:r>
              <a:rPr lang="en-US" dirty="0"/>
              <a:t>Most common in Cross LEA and Post-Cross LEA</a:t>
            </a:r>
          </a:p>
        </p:txBody>
      </p:sp>
      <p:sp>
        <p:nvSpPr>
          <p:cNvPr id="5" name="Slide Number Placeholder 4">
            <a:extLst>
              <a:ext uri="{FF2B5EF4-FFF2-40B4-BE49-F238E27FC236}">
                <a16:creationId xmlns:a16="http://schemas.microsoft.com/office/drawing/2014/main" id="{8CB66149-FC63-D9DD-ADBA-62943879DBF2}"/>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61</a:t>
            </a:fld>
            <a:endParaRPr lang="en-US" dirty="0"/>
          </a:p>
        </p:txBody>
      </p:sp>
    </p:spTree>
    <p:extLst>
      <p:ext uri="{BB962C8B-B14F-4D97-AF65-F5344CB8AC3E}">
        <p14:creationId xmlns:p14="http://schemas.microsoft.com/office/powerpoint/2010/main" val="959749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1508-D2C4-A896-2B57-6D21DE93CF4A}"/>
              </a:ext>
            </a:extLst>
          </p:cNvPr>
          <p:cNvSpPr>
            <a:spLocks noGrp="1"/>
          </p:cNvSpPr>
          <p:nvPr>
            <p:ph type="ctrTitle"/>
          </p:nvPr>
        </p:nvSpPr>
        <p:spPr/>
        <p:txBody>
          <a:bodyPr/>
          <a:lstStyle/>
          <a:p>
            <a:r>
              <a:rPr lang="en-US" dirty="0"/>
              <a:t>Status Dashboard &amp; Submitting Snapshot</a:t>
            </a:r>
          </a:p>
        </p:txBody>
      </p:sp>
      <p:sp>
        <p:nvSpPr>
          <p:cNvPr id="3" name="Slide Number Placeholder 2">
            <a:extLst>
              <a:ext uri="{FF2B5EF4-FFF2-40B4-BE49-F238E27FC236}">
                <a16:creationId xmlns:a16="http://schemas.microsoft.com/office/drawing/2014/main" id="{DA75A990-9759-F133-0A65-C7C024519AC9}"/>
              </a:ext>
            </a:extLst>
          </p:cNvPr>
          <p:cNvSpPr>
            <a:spLocks noGrp="1"/>
          </p:cNvSpPr>
          <p:nvPr>
            <p:ph type="sldNum" sz="quarter" idx="12"/>
          </p:nvPr>
        </p:nvSpPr>
        <p:spPr/>
        <p:txBody>
          <a:bodyPr/>
          <a:lstStyle/>
          <a:p>
            <a:fld id="{C479D5F6-EDCB-402A-AC08-4943A1820E8F}" type="slidenum">
              <a:rPr lang="en-US" smtClean="0"/>
              <a:pPr/>
              <a:t>62</a:t>
            </a:fld>
            <a:endParaRPr lang="en-US" dirty="0"/>
          </a:p>
        </p:txBody>
      </p:sp>
    </p:spTree>
    <p:extLst>
      <p:ext uri="{BB962C8B-B14F-4D97-AF65-F5344CB8AC3E}">
        <p14:creationId xmlns:p14="http://schemas.microsoft.com/office/powerpoint/2010/main" val="1437334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D3E60-1ABC-4331-8AEC-8A66132C197C}"/>
              </a:ext>
            </a:extLst>
          </p:cNvPr>
          <p:cNvSpPr>
            <a:spLocks noGrp="1"/>
          </p:cNvSpPr>
          <p:nvPr>
            <p:ph type="title"/>
          </p:nvPr>
        </p:nvSpPr>
        <p:spPr>
          <a:xfrm>
            <a:off x="443564" y="218142"/>
            <a:ext cx="9321873" cy="713172"/>
          </a:xfrm>
        </p:spPr>
        <p:txBody>
          <a:bodyPr/>
          <a:lstStyle/>
          <a:p>
            <a:r>
              <a:rPr lang="en-US" dirty="0"/>
              <a:t>Status Dashboard Information</a:t>
            </a:r>
          </a:p>
        </p:txBody>
      </p:sp>
      <p:sp>
        <p:nvSpPr>
          <p:cNvPr id="5" name="Content Placeholder 4">
            <a:extLst>
              <a:ext uri="{FF2B5EF4-FFF2-40B4-BE49-F238E27FC236}">
                <a16:creationId xmlns:a16="http://schemas.microsoft.com/office/drawing/2014/main" id="{7DD0A85E-530B-4E11-B6AF-09284D70CF70}"/>
              </a:ext>
            </a:extLst>
          </p:cNvPr>
          <p:cNvSpPr>
            <a:spLocks noGrp="1"/>
          </p:cNvSpPr>
          <p:nvPr>
            <p:ph idx="1"/>
          </p:nvPr>
        </p:nvSpPr>
        <p:spPr>
          <a:xfrm>
            <a:off x="443565" y="1260125"/>
            <a:ext cx="11132917" cy="4645693"/>
          </a:xfrm>
        </p:spPr>
        <p:txBody>
          <a:bodyPr>
            <a:normAutofit fontScale="92500" lnSpcReduction="10000"/>
          </a:bodyPr>
          <a:lstStyle/>
          <a:p>
            <a:r>
              <a:rPr lang="en-US" dirty="0"/>
              <a:t>Allows you to review the status of a submitted interchange file or snapshot</a:t>
            </a:r>
          </a:p>
          <a:p>
            <a:pPr lvl="1"/>
            <a:r>
              <a:rPr lang="en-US" dirty="0"/>
              <a:t>Quantity of errors</a:t>
            </a:r>
          </a:p>
          <a:p>
            <a:pPr lvl="1"/>
            <a:r>
              <a:rPr lang="en-US" dirty="0"/>
              <a:t>Data Exists ‘Y’ means successful snapshot creation</a:t>
            </a:r>
          </a:p>
          <a:p>
            <a:pPr lvl="1"/>
            <a:r>
              <a:rPr lang="en-US" dirty="0"/>
              <a:t>Data Locked ‘Y’ means snapshot creation is not available</a:t>
            </a:r>
          </a:p>
          <a:p>
            <a:pPr lvl="2"/>
            <a:r>
              <a:rPr lang="en-US" dirty="0"/>
              <a:t>Post-Cross LEA updates can be completed in this status</a:t>
            </a:r>
          </a:p>
          <a:p>
            <a:pPr lvl="1"/>
            <a:r>
              <a:rPr lang="en-US" dirty="0"/>
              <a:t>Overall Status</a:t>
            </a:r>
          </a:p>
          <a:p>
            <a:pPr lvl="2"/>
            <a:r>
              <a:rPr lang="en-US" dirty="0"/>
              <a:t>‘P’ Pending</a:t>
            </a:r>
          </a:p>
          <a:p>
            <a:pPr lvl="2"/>
            <a:r>
              <a:rPr lang="en-US" dirty="0"/>
              <a:t>‘S’ Submitted</a:t>
            </a:r>
          </a:p>
          <a:p>
            <a:pPr lvl="1"/>
            <a:r>
              <a:rPr lang="en-US" dirty="0"/>
              <a:t>Last Updated Date</a:t>
            </a:r>
          </a:p>
          <a:p>
            <a:pPr lvl="2"/>
            <a:r>
              <a:rPr lang="en-US" dirty="0"/>
              <a:t>This date/time should be more recent on your SEY snapshot than on the related student interchange files</a:t>
            </a:r>
          </a:p>
          <a:p>
            <a:r>
              <a:rPr lang="en-US" dirty="0"/>
              <a:t>Used to submit snapshot to CDE</a:t>
            </a:r>
          </a:p>
          <a:p>
            <a:r>
              <a:rPr lang="en-US" dirty="0"/>
              <a:t>Used to download the superintendent verification (sign-off) form during the final phase of data collection</a:t>
            </a:r>
          </a:p>
          <a:p>
            <a:pPr lvl="1"/>
            <a:r>
              <a:rPr lang="en-US" dirty="0"/>
              <a:t>Last Updated Date on the status dashboard must be prior to the date on the sign-off form for the form to be accepted</a:t>
            </a:r>
          </a:p>
        </p:txBody>
      </p:sp>
      <p:sp>
        <p:nvSpPr>
          <p:cNvPr id="3" name="Slide Number Placeholder 2">
            <a:extLst>
              <a:ext uri="{FF2B5EF4-FFF2-40B4-BE49-F238E27FC236}">
                <a16:creationId xmlns:a16="http://schemas.microsoft.com/office/drawing/2014/main" id="{B15AE8C5-5E45-40C2-9728-58855BCCD180}"/>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63</a:t>
            </a:fld>
            <a:endParaRPr lang="en-US" dirty="0"/>
          </a:p>
        </p:txBody>
      </p:sp>
    </p:spTree>
    <p:extLst>
      <p:ext uri="{BB962C8B-B14F-4D97-AF65-F5344CB8AC3E}">
        <p14:creationId xmlns:p14="http://schemas.microsoft.com/office/powerpoint/2010/main" val="13505400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C9B21-BF28-4967-9526-37640C271336}"/>
              </a:ext>
            </a:extLst>
          </p:cNvPr>
          <p:cNvSpPr>
            <a:spLocks noGrp="1"/>
          </p:cNvSpPr>
          <p:nvPr>
            <p:ph type="title"/>
          </p:nvPr>
        </p:nvSpPr>
        <p:spPr/>
        <p:txBody>
          <a:bodyPr/>
          <a:lstStyle/>
          <a:p>
            <a:r>
              <a:rPr lang="en-US" dirty="0"/>
              <a:t>Status Dashboard Screen</a:t>
            </a:r>
          </a:p>
        </p:txBody>
      </p:sp>
      <p:sp>
        <p:nvSpPr>
          <p:cNvPr id="4" name="Slide Number Placeholder 3">
            <a:extLst>
              <a:ext uri="{FF2B5EF4-FFF2-40B4-BE49-F238E27FC236}">
                <a16:creationId xmlns:a16="http://schemas.microsoft.com/office/drawing/2014/main" id="{81A8E277-D79C-4055-94E3-0A229D517B49}"/>
              </a:ext>
            </a:extLst>
          </p:cNvPr>
          <p:cNvSpPr>
            <a:spLocks noGrp="1"/>
          </p:cNvSpPr>
          <p:nvPr>
            <p:ph type="sldNum" sz="quarter" idx="12"/>
          </p:nvPr>
        </p:nvSpPr>
        <p:spPr/>
        <p:txBody>
          <a:bodyPr/>
          <a:lstStyle/>
          <a:p>
            <a:fld id="{C479D5F6-EDCB-402A-AC08-4943A1820E8F}" type="slidenum">
              <a:rPr lang="en-US" smtClean="0"/>
              <a:pPr/>
              <a:t>64</a:t>
            </a:fld>
            <a:endParaRPr lang="en-US" dirty="0"/>
          </a:p>
        </p:txBody>
      </p:sp>
      <p:pic>
        <p:nvPicPr>
          <p:cNvPr id="5" name="Picture 2" descr="1. Login to data pipeline&#10;2. Select Student Profile&#10;3. Select Status Dashboard&#10;4. Select desired values from dropdown menus&#10;5. Select search&#10;&#10;Then, review status dashboard screen to see if your data is submitted, locked, etc.">
            <a:hlinkClick r:id="rId3"/>
            <a:extLst>
              <a:ext uri="{FF2B5EF4-FFF2-40B4-BE49-F238E27FC236}">
                <a16:creationId xmlns:a16="http://schemas.microsoft.com/office/drawing/2014/main" id="{B4A21E9B-D1D3-4E9C-91AF-0465BE24563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55780" y="320637"/>
            <a:ext cx="11080440" cy="534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2727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F6B230-1F3B-928A-70CB-A41CEB47C870}"/>
              </a:ext>
            </a:extLst>
          </p:cNvPr>
          <p:cNvSpPr>
            <a:spLocks noGrp="1"/>
          </p:cNvSpPr>
          <p:nvPr>
            <p:ph type="ctrTitle"/>
          </p:nvPr>
        </p:nvSpPr>
        <p:spPr/>
        <p:txBody>
          <a:bodyPr/>
          <a:lstStyle/>
          <a:p>
            <a:r>
              <a:rPr lang="en-US" dirty="0"/>
              <a:t>Reviewing/Validating Data</a:t>
            </a:r>
            <a:br>
              <a:rPr lang="en-US" dirty="0"/>
            </a:br>
            <a:r>
              <a:rPr lang="en-US" dirty="0"/>
              <a:t>(COGNOS/CEDAR Reports)</a:t>
            </a:r>
          </a:p>
        </p:txBody>
      </p:sp>
      <p:sp>
        <p:nvSpPr>
          <p:cNvPr id="3" name="Slide Number Placeholder 2">
            <a:extLst>
              <a:ext uri="{FF2B5EF4-FFF2-40B4-BE49-F238E27FC236}">
                <a16:creationId xmlns:a16="http://schemas.microsoft.com/office/drawing/2014/main" id="{BF5BBF03-2AE4-9EB5-AD20-402E6E9C6396}"/>
              </a:ext>
            </a:extLst>
          </p:cNvPr>
          <p:cNvSpPr>
            <a:spLocks noGrp="1"/>
          </p:cNvSpPr>
          <p:nvPr>
            <p:ph type="sldNum" sz="quarter" idx="12"/>
          </p:nvPr>
        </p:nvSpPr>
        <p:spPr/>
        <p:txBody>
          <a:bodyPr/>
          <a:lstStyle/>
          <a:p>
            <a:fld id="{C479D5F6-EDCB-402A-AC08-4943A1820E8F}" type="slidenum">
              <a:rPr lang="en-US" smtClean="0"/>
              <a:pPr/>
              <a:t>65</a:t>
            </a:fld>
            <a:endParaRPr lang="en-US" dirty="0"/>
          </a:p>
        </p:txBody>
      </p:sp>
    </p:spTree>
    <p:extLst>
      <p:ext uri="{BB962C8B-B14F-4D97-AF65-F5344CB8AC3E}">
        <p14:creationId xmlns:p14="http://schemas.microsoft.com/office/powerpoint/2010/main" val="1032111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2CE1C-6E7C-4FE5-AA3D-ED107CD0C553}"/>
              </a:ext>
            </a:extLst>
          </p:cNvPr>
          <p:cNvSpPr>
            <a:spLocks noGrp="1"/>
          </p:cNvSpPr>
          <p:nvPr>
            <p:ph type="title"/>
          </p:nvPr>
        </p:nvSpPr>
        <p:spPr>
          <a:xfrm>
            <a:off x="443564" y="218142"/>
            <a:ext cx="9321873" cy="713172"/>
          </a:xfrm>
        </p:spPr>
        <p:txBody>
          <a:bodyPr/>
          <a:lstStyle/>
          <a:p>
            <a:r>
              <a:rPr lang="en-US" dirty="0"/>
              <a:t>CEDAR/COGNOS Reports Overview</a:t>
            </a:r>
          </a:p>
        </p:txBody>
      </p:sp>
      <p:sp>
        <p:nvSpPr>
          <p:cNvPr id="5" name="Content Placeholder 4">
            <a:extLst>
              <a:ext uri="{FF2B5EF4-FFF2-40B4-BE49-F238E27FC236}">
                <a16:creationId xmlns:a16="http://schemas.microsoft.com/office/drawing/2014/main" id="{8A51EC67-130C-4BA4-AA83-583A798D4261}"/>
              </a:ext>
            </a:extLst>
          </p:cNvPr>
          <p:cNvSpPr>
            <a:spLocks noGrp="1"/>
          </p:cNvSpPr>
          <p:nvPr>
            <p:ph idx="1"/>
          </p:nvPr>
        </p:nvSpPr>
        <p:spPr>
          <a:xfrm>
            <a:off x="443565" y="1260125"/>
            <a:ext cx="11132917" cy="4645693"/>
          </a:xfrm>
        </p:spPr>
        <p:txBody>
          <a:bodyPr>
            <a:normAutofit/>
          </a:bodyPr>
          <a:lstStyle/>
          <a:p>
            <a:r>
              <a:rPr lang="en-US" dirty="0"/>
              <a:t>The Colorado Education Data Analysis and Reporting system (CEDAR) is a private, secure system which provides student level data to authorized users. Access to student-level data is limited to educators who have need for such data. </a:t>
            </a:r>
          </a:p>
          <a:p>
            <a:r>
              <a:rPr lang="en-US" dirty="0"/>
              <a:t>Reports in CEDAR/COGNOS have multiple purposes. Some are used as operational reports to assist data respondents in looking up specific information on students, file/snapshot errors, and students missing from a snapshot due to profile errors. Other reports are used to validate data when finalizing a data collection. Many reports also provide districts with a preview of data that will be published based upon specific data collections. (i.e., graduation statistics)</a:t>
            </a:r>
          </a:p>
          <a:p>
            <a:r>
              <a:rPr lang="en-US" dirty="0">
                <a:hlinkClick r:id="rId3"/>
              </a:rPr>
              <a:t>SEY CEDAR/COGNOS Reports Guide</a:t>
            </a:r>
            <a:endParaRPr lang="en-US" dirty="0"/>
          </a:p>
        </p:txBody>
      </p:sp>
      <p:sp>
        <p:nvSpPr>
          <p:cNvPr id="3" name="Slide Number Placeholder 2">
            <a:extLst>
              <a:ext uri="{FF2B5EF4-FFF2-40B4-BE49-F238E27FC236}">
                <a16:creationId xmlns:a16="http://schemas.microsoft.com/office/drawing/2014/main" id="{FE54804E-7FF1-4E75-8E5B-1ECCBF356457}"/>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66</a:t>
            </a:fld>
            <a:endParaRPr lang="en-US" dirty="0"/>
          </a:p>
        </p:txBody>
      </p:sp>
    </p:spTree>
    <p:extLst>
      <p:ext uri="{BB962C8B-B14F-4D97-AF65-F5344CB8AC3E}">
        <p14:creationId xmlns:p14="http://schemas.microsoft.com/office/powerpoint/2010/main" val="36443909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8287-1896-3B00-548A-7DA333BB217B}"/>
              </a:ext>
            </a:extLst>
          </p:cNvPr>
          <p:cNvSpPr>
            <a:spLocks noGrp="1"/>
          </p:cNvSpPr>
          <p:nvPr>
            <p:ph type="title"/>
          </p:nvPr>
        </p:nvSpPr>
        <p:spPr/>
        <p:txBody>
          <a:bodyPr/>
          <a:lstStyle/>
          <a:p>
            <a:r>
              <a:rPr lang="en-US" dirty="0"/>
              <a:t>Accessing Reports</a:t>
            </a:r>
          </a:p>
        </p:txBody>
      </p:sp>
      <p:sp>
        <p:nvSpPr>
          <p:cNvPr id="3" name="Content Placeholder 2">
            <a:extLst>
              <a:ext uri="{FF2B5EF4-FFF2-40B4-BE49-F238E27FC236}">
                <a16:creationId xmlns:a16="http://schemas.microsoft.com/office/drawing/2014/main" id="{CB469DE4-050A-C536-4003-E37BDC23CF52}"/>
              </a:ext>
            </a:extLst>
          </p:cNvPr>
          <p:cNvSpPr>
            <a:spLocks noGrp="1"/>
          </p:cNvSpPr>
          <p:nvPr>
            <p:ph idx="1"/>
          </p:nvPr>
        </p:nvSpPr>
        <p:spPr>
          <a:xfrm>
            <a:off x="443565" y="1260126"/>
            <a:ext cx="11132917" cy="1028510"/>
          </a:xfrm>
        </p:spPr>
        <p:txBody>
          <a:bodyPr/>
          <a:lstStyle/>
          <a:p>
            <a:r>
              <a:rPr lang="en-US" dirty="0">
                <a:hlinkClick r:id="rId3"/>
              </a:rPr>
              <a:t>Identity Management Landing Page </a:t>
            </a:r>
            <a:r>
              <a:rPr lang="en-US" dirty="0">
                <a:sym typeface="Wingdings" panose="05000000000000000000" pitchFamily="2" charset="2"/>
              </a:rPr>
              <a:t> </a:t>
            </a:r>
            <a:r>
              <a:rPr lang="en-US" dirty="0">
                <a:sym typeface="Wingdings" panose="05000000000000000000" pitchFamily="2" charset="2"/>
                <a:hlinkClick r:id="rId4"/>
              </a:rPr>
              <a:t>CEDAR Link</a:t>
            </a:r>
            <a:endParaRPr lang="en-US" dirty="0">
              <a:sym typeface="Wingdings" panose="05000000000000000000" pitchFamily="2" charset="2"/>
            </a:endParaRPr>
          </a:p>
          <a:p>
            <a:r>
              <a:rPr lang="en-US" dirty="0">
                <a:sym typeface="Wingdings" panose="05000000000000000000" pitchFamily="2" charset="2"/>
                <a:hlinkClick r:id="rId5"/>
              </a:rPr>
              <a:t>Data Pipeline </a:t>
            </a:r>
            <a:r>
              <a:rPr lang="en-US" dirty="0">
                <a:sym typeface="Wingdings" panose="05000000000000000000" pitchFamily="2" charset="2"/>
              </a:rPr>
              <a:t></a:t>
            </a:r>
          </a:p>
          <a:p>
            <a:endParaRPr lang="en-US" dirty="0">
              <a:sym typeface="Wingdings" panose="05000000000000000000" pitchFamily="2" charset="2"/>
            </a:endParaRPr>
          </a:p>
        </p:txBody>
      </p:sp>
      <p:sp>
        <p:nvSpPr>
          <p:cNvPr id="4" name="Slide Number Placeholder 3">
            <a:extLst>
              <a:ext uri="{FF2B5EF4-FFF2-40B4-BE49-F238E27FC236}">
                <a16:creationId xmlns:a16="http://schemas.microsoft.com/office/drawing/2014/main" id="{A9EC67DE-D660-97F0-F117-2CE20C39D8DB}"/>
              </a:ext>
            </a:extLst>
          </p:cNvPr>
          <p:cNvSpPr>
            <a:spLocks noGrp="1"/>
          </p:cNvSpPr>
          <p:nvPr>
            <p:ph type="sldNum" sz="quarter" idx="12"/>
          </p:nvPr>
        </p:nvSpPr>
        <p:spPr/>
        <p:txBody>
          <a:bodyPr/>
          <a:lstStyle/>
          <a:p>
            <a:fld id="{C479D5F6-EDCB-402A-AC08-4943A1820E8F}" type="slidenum">
              <a:rPr lang="en-US" smtClean="0"/>
              <a:pPr/>
              <a:t>67</a:t>
            </a:fld>
            <a:endParaRPr lang="en-US" dirty="0"/>
          </a:p>
        </p:txBody>
      </p:sp>
      <p:pic>
        <p:nvPicPr>
          <p:cNvPr id="6" name="Picture 5" descr="COGNOS Report">
            <a:extLst>
              <a:ext uri="{FF2B5EF4-FFF2-40B4-BE49-F238E27FC236}">
                <a16:creationId xmlns:a16="http://schemas.microsoft.com/office/drawing/2014/main" id="{CC5CD898-5E7D-FB11-1B27-453CE6E1E87A}"/>
              </a:ext>
            </a:extLst>
          </p:cNvPr>
          <p:cNvPicPr>
            <a:picLocks noChangeAspect="1"/>
          </p:cNvPicPr>
          <p:nvPr/>
        </p:nvPicPr>
        <p:blipFill>
          <a:blip r:embed="rId6"/>
          <a:stretch>
            <a:fillRect/>
          </a:stretch>
        </p:blipFill>
        <p:spPr>
          <a:xfrm>
            <a:off x="2991205" y="1722867"/>
            <a:ext cx="2383965" cy="334201"/>
          </a:xfrm>
          <a:prstGeom prst="rect">
            <a:avLst/>
          </a:prstGeom>
        </p:spPr>
      </p:pic>
      <p:pic>
        <p:nvPicPr>
          <p:cNvPr id="8" name="Picture 7" descr="CEDAR Home Screen">
            <a:extLst>
              <a:ext uri="{FF2B5EF4-FFF2-40B4-BE49-F238E27FC236}">
                <a16:creationId xmlns:a16="http://schemas.microsoft.com/office/drawing/2014/main" id="{48F2DB44-A8E6-BC77-1522-39661AA1BCFE}"/>
              </a:ext>
            </a:extLst>
          </p:cNvPr>
          <p:cNvPicPr>
            <a:picLocks noChangeAspect="1"/>
          </p:cNvPicPr>
          <p:nvPr/>
        </p:nvPicPr>
        <p:blipFill>
          <a:blip r:embed="rId7"/>
          <a:stretch>
            <a:fillRect/>
          </a:stretch>
        </p:blipFill>
        <p:spPr>
          <a:xfrm>
            <a:off x="616057" y="2354231"/>
            <a:ext cx="4056841" cy="2610455"/>
          </a:xfrm>
          <a:prstGeom prst="rect">
            <a:avLst/>
          </a:prstGeom>
        </p:spPr>
      </p:pic>
      <p:pic>
        <p:nvPicPr>
          <p:cNvPr id="10" name="Picture 9" descr="Select the pipeline folder on the left navigation pane and then select the desired report folder. ">
            <a:extLst>
              <a:ext uri="{FF2B5EF4-FFF2-40B4-BE49-F238E27FC236}">
                <a16:creationId xmlns:a16="http://schemas.microsoft.com/office/drawing/2014/main" id="{46CAEF86-015D-B137-3F2B-7CCEAE502A33}"/>
              </a:ext>
            </a:extLst>
          </p:cNvPr>
          <p:cNvPicPr>
            <a:picLocks noChangeAspect="1"/>
          </p:cNvPicPr>
          <p:nvPr/>
        </p:nvPicPr>
        <p:blipFill>
          <a:blip r:embed="rId8"/>
          <a:stretch>
            <a:fillRect/>
          </a:stretch>
        </p:blipFill>
        <p:spPr>
          <a:xfrm>
            <a:off x="4877662" y="2334545"/>
            <a:ext cx="3160749" cy="3455300"/>
          </a:xfrm>
          <a:prstGeom prst="rect">
            <a:avLst/>
          </a:prstGeom>
        </p:spPr>
      </p:pic>
      <p:pic>
        <p:nvPicPr>
          <p:cNvPr id="7" name="Picture 6" descr="select desired report from the list">
            <a:extLst>
              <a:ext uri="{FF2B5EF4-FFF2-40B4-BE49-F238E27FC236}">
                <a16:creationId xmlns:a16="http://schemas.microsoft.com/office/drawing/2014/main" id="{2B21581E-3A5A-5F8E-C04C-51E940B1471B}"/>
              </a:ext>
            </a:extLst>
          </p:cNvPr>
          <p:cNvPicPr>
            <a:picLocks noChangeAspect="1"/>
          </p:cNvPicPr>
          <p:nvPr/>
        </p:nvPicPr>
        <p:blipFill>
          <a:blip r:embed="rId9"/>
          <a:stretch>
            <a:fillRect/>
          </a:stretch>
        </p:blipFill>
        <p:spPr>
          <a:xfrm>
            <a:off x="8447938" y="2354231"/>
            <a:ext cx="3358858" cy="3400325"/>
          </a:xfrm>
          <a:prstGeom prst="rect">
            <a:avLst/>
          </a:prstGeom>
        </p:spPr>
      </p:pic>
    </p:spTree>
    <p:extLst>
      <p:ext uri="{BB962C8B-B14F-4D97-AF65-F5344CB8AC3E}">
        <p14:creationId xmlns:p14="http://schemas.microsoft.com/office/powerpoint/2010/main" val="15398115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F6C6-4F5F-9824-C5F9-78E933E5B991}"/>
              </a:ext>
            </a:extLst>
          </p:cNvPr>
          <p:cNvSpPr>
            <a:spLocks noGrp="1"/>
          </p:cNvSpPr>
          <p:nvPr>
            <p:ph type="title"/>
          </p:nvPr>
        </p:nvSpPr>
        <p:spPr/>
        <p:txBody>
          <a:bodyPr/>
          <a:lstStyle/>
          <a:p>
            <a:r>
              <a:rPr lang="en-US" dirty="0"/>
              <a:t>Report Screen &amp; Download</a:t>
            </a:r>
          </a:p>
        </p:txBody>
      </p:sp>
      <p:sp>
        <p:nvSpPr>
          <p:cNvPr id="5" name="Content Placeholder 4">
            <a:extLst>
              <a:ext uri="{FF2B5EF4-FFF2-40B4-BE49-F238E27FC236}">
                <a16:creationId xmlns:a16="http://schemas.microsoft.com/office/drawing/2014/main" id="{2231B2FB-CB2B-CD0A-1403-12D120BA5CB9}"/>
              </a:ext>
            </a:extLst>
          </p:cNvPr>
          <p:cNvSpPr>
            <a:spLocks noGrp="1"/>
          </p:cNvSpPr>
          <p:nvPr>
            <p:ph sz="half" idx="1"/>
          </p:nvPr>
        </p:nvSpPr>
        <p:spPr>
          <a:xfrm>
            <a:off x="443564" y="1260125"/>
            <a:ext cx="5486400" cy="713172"/>
          </a:xfrm>
        </p:spPr>
        <p:txBody>
          <a:bodyPr/>
          <a:lstStyle/>
          <a:p>
            <a:r>
              <a:rPr lang="en-US" dirty="0"/>
              <a:t>Use dropdown menus to select desired information</a:t>
            </a:r>
          </a:p>
        </p:txBody>
      </p:sp>
      <p:sp>
        <p:nvSpPr>
          <p:cNvPr id="6" name="Content Placeholder 5">
            <a:extLst>
              <a:ext uri="{FF2B5EF4-FFF2-40B4-BE49-F238E27FC236}">
                <a16:creationId xmlns:a16="http://schemas.microsoft.com/office/drawing/2014/main" id="{C0543FEF-A917-42B8-7EA8-CB9527886D3B}"/>
              </a:ext>
            </a:extLst>
          </p:cNvPr>
          <p:cNvSpPr>
            <a:spLocks noGrp="1"/>
          </p:cNvSpPr>
          <p:nvPr>
            <p:ph sz="half" idx="2"/>
          </p:nvPr>
        </p:nvSpPr>
        <p:spPr>
          <a:xfrm>
            <a:off x="6174800" y="1260125"/>
            <a:ext cx="5486400" cy="820923"/>
          </a:xfrm>
        </p:spPr>
        <p:txBody>
          <a:bodyPr/>
          <a:lstStyle/>
          <a:p>
            <a:r>
              <a:rPr lang="en-US" dirty="0"/>
              <a:t>Reports can be downloaded as an excel file for easier sorting/filtering of information.</a:t>
            </a:r>
          </a:p>
        </p:txBody>
      </p:sp>
      <p:pic>
        <p:nvPicPr>
          <p:cNvPr id="7" name="Picture 6" descr="sample report interface">
            <a:extLst>
              <a:ext uri="{FF2B5EF4-FFF2-40B4-BE49-F238E27FC236}">
                <a16:creationId xmlns:a16="http://schemas.microsoft.com/office/drawing/2014/main" id="{68C92C46-88ED-6399-94FE-09D9315986BB}"/>
              </a:ext>
            </a:extLst>
          </p:cNvPr>
          <p:cNvPicPr>
            <a:picLocks noChangeAspect="1"/>
          </p:cNvPicPr>
          <p:nvPr/>
        </p:nvPicPr>
        <p:blipFill>
          <a:blip r:embed="rId3"/>
          <a:stretch>
            <a:fillRect/>
          </a:stretch>
        </p:blipFill>
        <p:spPr>
          <a:xfrm>
            <a:off x="443564" y="2155041"/>
            <a:ext cx="5652436" cy="2626131"/>
          </a:xfrm>
          <a:prstGeom prst="rect">
            <a:avLst/>
          </a:prstGeom>
        </p:spPr>
      </p:pic>
      <p:pic>
        <p:nvPicPr>
          <p:cNvPr id="10" name="Picture 9" descr="Select Run Excel to download the report">
            <a:extLst>
              <a:ext uri="{FF2B5EF4-FFF2-40B4-BE49-F238E27FC236}">
                <a16:creationId xmlns:a16="http://schemas.microsoft.com/office/drawing/2014/main" id="{64B8897D-1E3A-87FE-F859-CF9ABFB8073E}"/>
              </a:ext>
            </a:extLst>
          </p:cNvPr>
          <p:cNvPicPr>
            <a:picLocks noChangeAspect="1"/>
          </p:cNvPicPr>
          <p:nvPr/>
        </p:nvPicPr>
        <p:blipFill>
          <a:blip r:embed="rId4"/>
          <a:stretch>
            <a:fillRect/>
          </a:stretch>
        </p:blipFill>
        <p:spPr>
          <a:xfrm>
            <a:off x="7255797" y="2155041"/>
            <a:ext cx="3551702" cy="3377676"/>
          </a:xfrm>
          <a:prstGeom prst="rect">
            <a:avLst/>
          </a:prstGeom>
        </p:spPr>
      </p:pic>
      <p:sp>
        <p:nvSpPr>
          <p:cNvPr id="4" name="Slide Number Placeholder 3">
            <a:extLst>
              <a:ext uri="{FF2B5EF4-FFF2-40B4-BE49-F238E27FC236}">
                <a16:creationId xmlns:a16="http://schemas.microsoft.com/office/drawing/2014/main" id="{C024164D-9BF4-1BC3-86BA-76BE1AB297A4}"/>
              </a:ext>
            </a:extLst>
          </p:cNvPr>
          <p:cNvSpPr>
            <a:spLocks noGrp="1"/>
          </p:cNvSpPr>
          <p:nvPr>
            <p:ph type="sldNum" sz="quarter" idx="12"/>
          </p:nvPr>
        </p:nvSpPr>
        <p:spPr/>
        <p:txBody>
          <a:bodyPr/>
          <a:lstStyle/>
          <a:p>
            <a:fld id="{C479D5F6-EDCB-402A-AC08-4943A1820E8F}" type="slidenum">
              <a:rPr lang="en-US" smtClean="0"/>
              <a:pPr/>
              <a:t>68</a:t>
            </a:fld>
            <a:endParaRPr lang="en-US" dirty="0"/>
          </a:p>
        </p:txBody>
      </p:sp>
    </p:spTree>
    <p:extLst>
      <p:ext uri="{BB962C8B-B14F-4D97-AF65-F5344CB8AC3E}">
        <p14:creationId xmlns:p14="http://schemas.microsoft.com/office/powerpoint/2010/main" val="4912286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5C7C1D-3E69-B8F6-85B5-2B81A009549C}"/>
              </a:ext>
            </a:extLst>
          </p:cNvPr>
          <p:cNvSpPr>
            <a:spLocks noGrp="1"/>
          </p:cNvSpPr>
          <p:nvPr>
            <p:ph type="title"/>
          </p:nvPr>
        </p:nvSpPr>
        <p:spPr/>
        <p:txBody>
          <a:bodyPr/>
          <a:lstStyle/>
          <a:p>
            <a:r>
              <a:rPr lang="en-US" dirty="0"/>
              <a:t>Moving between reports</a:t>
            </a:r>
          </a:p>
        </p:txBody>
      </p:sp>
      <p:sp>
        <p:nvSpPr>
          <p:cNvPr id="2" name="Content Placeholder 1">
            <a:extLst>
              <a:ext uri="{FF2B5EF4-FFF2-40B4-BE49-F238E27FC236}">
                <a16:creationId xmlns:a16="http://schemas.microsoft.com/office/drawing/2014/main" id="{06809FF7-F75C-F062-FDE1-47B2B1818AD8}"/>
              </a:ext>
            </a:extLst>
          </p:cNvPr>
          <p:cNvSpPr>
            <a:spLocks noGrp="1"/>
          </p:cNvSpPr>
          <p:nvPr>
            <p:ph sz="half" idx="1"/>
          </p:nvPr>
        </p:nvSpPr>
        <p:spPr>
          <a:xfrm>
            <a:off x="443564" y="1260125"/>
            <a:ext cx="5486400" cy="835179"/>
          </a:xfrm>
        </p:spPr>
        <p:txBody>
          <a:bodyPr/>
          <a:lstStyle/>
          <a:p>
            <a:r>
              <a:rPr lang="en-US" dirty="0"/>
              <a:t>Toggle between reports using the recent reports dropdown</a:t>
            </a:r>
          </a:p>
        </p:txBody>
      </p:sp>
      <p:sp>
        <p:nvSpPr>
          <p:cNvPr id="3" name="Content Placeholder 2">
            <a:extLst>
              <a:ext uri="{FF2B5EF4-FFF2-40B4-BE49-F238E27FC236}">
                <a16:creationId xmlns:a16="http://schemas.microsoft.com/office/drawing/2014/main" id="{D26EF4DC-E19E-C3F6-6894-35C3DFEFE8CB}"/>
              </a:ext>
            </a:extLst>
          </p:cNvPr>
          <p:cNvSpPr>
            <a:spLocks noGrp="1"/>
          </p:cNvSpPr>
          <p:nvPr>
            <p:ph sz="half" idx="2"/>
          </p:nvPr>
        </p:nvSpPr>
        <p:spPr>
          <a:xfrm>
            <a:off x="6174800" y="1260125"/>
            <a:ext cx="5486400" cy="835179"/>
          </a:xfrm>
        </p:spPr>
        <p:txBody>
          <a:bodyPr/>
          <a:lstStyle/>
          <a:p>
            <a:r>
              <a:rPr lang="en-US" dirty="0"/>
              <a:t>Close an open report using the recent reports dropdown</a:t>
            </a:r>
          </a:p>
        </p:txBody>
      </p:sp>
      <p:sp>
        <p:nvSpPr>
          <p:cNvPr id="5" name="Slide Number Placeholder 4">
            <a:extLst>
              <a:ext uri="{FF2B5EF4-FFF2-40B4-BE49-F238E27FC236}">
                <a16:creationId xmlns:a16="http://schemas.microsoft.com/office/drawing/2014/main" id="{3018839A-4A82-FB03-36BD-A1AE7E82379D}"/>
              </a:ext>
            </a:extLst>
          </p:cNvPr>
          <p:cNvSpPr>
            <a:spLocks noGrp="1"/>
          </p:cNvSpPr>
          <p:nvPr>
            <p:ph type="sldNum" sz="quarter" idx="12"/>
          </p:nvPr>
        </p:nvSpPr>
        <p:spPr/>
        <p:txBody>
          <a:bodyPr/>
          <a:lstStyle/>
          <a:p>
            <a:fld id="{C479D5F6-EDCB-402A-AC08-4943A1820E8F}" type="slidenum">
              <a:rPr lang="en-US" smtClean="0"/>
              <a:pPr/>
              <a:t>69</a:t>
            </a:fld>
            <a:endParaRPr lang="en-US" dirty="0"/>
          </a:p>
        </p:txBody>
      </p:sp>
      <p:pic>
        <p:nvPicPr>
          <p:cNvPr id="8" name="Picture 7">
            <a:extLst>
              <a:ext uri="{FF2B5EF4-FFF2-40B4-BE49-F238E27FC236}">
                <a16:creationId xmlns:a16="http://schemas.microsoft.com/office/drawing/2014/main" id="{FA9D1F12-C1EF-6C86-51BF-3AAB80E962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9280" y="2293720"/>
            <a:ext cx="5409765" cy="3481021"/>
          </a:xfrm>
          <a:prstGeom prst="rect">
            <a:avLst/>
          </a:prstGeom>
        </p:spPr>
      </p:pic>
      <p:pic>
        <p:nvPicPr>
          <p:cNvPr id="7" name="Picture 6">
            <a:extLst>
              <a:ext uri="{FF2B5EF4-FFF2-40B4-BE49-F238E27FC236}">
                <a16:creationId xmlns:a16="http://schemas.microsoft.com/office/drawing/2014/main" id="{E779C50D-FD32-3D34-3A91-B7ECB65721B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9690" y="3406624"/>
            <a:ext cx="3939540" cy="189420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Arrow Connector 9">
            <a:extLst>
              <a:ext uri="{FF2B5EF4-FFF2-40B4-BE49-F238E27FC236}">
                <a16:creationId xmlns:a16="http://schemas.microsoft.com/office/drawing/2014/main" id="{B671F081-47C7-220A-7C59-FA239964B4BA}"/>
              </a:ext>
              <a:ext uri="{C183D7F6-B498-43B3-948B-1728B52AA6E4}">
                <adec:decorative xmlns:adec="http://schemas.microsoft.com/office/drawing/2017/decorative" val="1"/>
              </a:ext>
            </a:extLst>
          </p:cNvPr>
          <p:cNvCxnSpPr>
            <a:cxnSpLocks/>
          </p:cNvCxnSpPr>
          <p:nvPr/>
        </p:nvCxnSpPr>
        <p:spPr>
          <a:xfrm>
            <a:off x="4194695" y="2424115"/>
            <a:ext cx="3506724" cy="10844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713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CDA061-DBA8-2450-2EF4-AAA1FB266F46}"/>
              </a:ext>
            </a:extLst>
          </p:cNvPr>
          <p:cNvSpPr>
            <a:spLocks noGrp="1"/>
          </p:cNvSpPr>
          <p:nvPr>
            <p:ph type="title"/>
          </p:nvPr>
        </p:nvSpPr>
        <p:spPr/>
        <p:txBody>
          <a:bodyPr/>
          <a:lstStyle/>
          <a:p>
            <a:r>
              <a:rPr lang="en-US" dirty="0"/>
              <a:t>Data Release Process</a:t>
            </a:r>
          </a:p>
        </p:txBody>
      </p:sp>
      <p:sp>
        <p:nvSpPr>
          <p:cNvPr id="5" name="Content Placeholder 4">
            <a:extLst>
              <a:ext uri="{FF2B5EF4-FFF2-40B4-BE49-F238E27FC236}">
                <a16:creationId xmlns:a16="http://schemas.microsoft.com/office/drawing/2014/main" id="{F917A1D5-E8C9-04D7-851D-DEEF32EB1322}"/>
              </a:ext>
            </a:extLst>
          </p:cNvPr>
          <p:cNvSpPr>
            <a:spLocks noGrp="1"/>
          </p:cNvSpPr>
          <p:nvPr>
            <p:ph idx="1"/>
          </p:nvPr>
        </p:nvSpPr>
        <p:spPr/>
        <p:txBody>
          <a:bodyPr>
            <a:normAutofit fontScale="92500" lnSpcReduction="20000"/>
          </a:bodyPr>
          <a:lstStyle/>
          <a:p>
            <a:r>
              <a:rPr lang="en-US" dirty="0"/>
              <a:t>Collection closes December 2, 2025</a:t>
            </a:r>
          </a:p>
          <a:p>
            <a:pPr lvl="1"/>
            <a:r>
              <a:rPr lang="en-US" dirty="0"/>
              <a:t>Data locked; </a:t>
            </a:r>
            <a:r>
              <a:rPr lang="en-US" b="1" dirty="0"/>
              <a:t>no changes to data are made after this point</a:t>
            </a:r>
          </a:p>
          <a:p>
            <a:pPr lvl="1"/>
            <a:r>
              <a:rPr lang="en-US" dirty="0"/>
              <a:t>Superintendent verification form due</a:t>
            </a:r>
          </a:p>
          <a:p>
            <a:r>
              <a:rPr lang="en-US" dirty="0"/>
              <a:t>December through January Release CDE internal processes to prepare data for public release</a:t>
            </a:r>
          </a:p>
          <a:p>
            <a:r>
              <a:rPr lang="en-US" dirty="0">
                <a:highlight>
                  <a:srgbClr val="FFFFCC"/>
                </a:highlight>
              </a:rPr>
              <a:t>Education statistics based upon the 2024-2025 SEY data are embargoed until the public data release in January 2026</a:t>
            </a:r>
          </a:p>
          <a:p>
            <a:pPr lvl="1"/>
            <a:r>
              <a:rPr lang="en-US" dirty="0"/>
              <a:t>District data available through COGNOS/CEDAR reports</a:t>
            </a:r>
          </a:p>
          <a:p>
            <a:r>
              <a:rPr lang="en-US" dirty="0"/>
              <a:t>Districts receive a preview of the public data files a few days prior to the public data release</a:t>
            </a:r>
          </a:p>
          <a:p>
            <a:pPr lvl="1"/>
            <a:r>
              <a:rPr lang="en-US" dirty="0"/>
              <a:t>Sent to SEY Data Respondents from the SEY Collection Lead</a:t>
            </a:r>
          </a:p>
          <a:p>
            <a:pPr lvl="1"/>
            <a:r>
              <a:rPr lang="en-US" dirty="0"/>
              <a:t>SEY Data Respondents should share with applicable administrative staff within their district </a:t>
            </a:r>
            <a:br>
              <a:rPr lang="en-US" dirty="0"/>
            </a:br>
            <a:r>
              <a:rPr lang="en-US" dirty="0"/>
              <a:t>(i.e. superintendent, accountability contact, etc.)</a:t>
            </a:r>
          </a:p>
          <a:p>
            <a:r>
              <a:rPr lang="en-US" dirty="0"/>
              <a:t>CDE sends out a media release and notifications through their communication department when this data is publicly released</a:t>
            </a:r>
          </a:p>
          <a:p>
            <a:pPr lvl="1"/>
            <a:r>
              <a:rPr lang="en-US" dirty="0"/>
              <a:t>SEY Data Collection lead will send an email to data respondents when the embargo has lifted and data has been publicly released</a:t>
            </a:r>
          </a:p>
          <a:p>
            <a:endParaRPr lang="en-US" dirty="0"/>
          </a:p>
        </p:txBody>
      </p:sp>
      <p:sp>
        <p:nvSpPr>
          <p:cNvPr id="3" name="Slide Number Placeholder 2">
            <a:extLst>
              <a:ext uri="{FF2B5EF4-FFF2-40B4-BE49-F238E27FC236}">
                <a16:creationId xmlns:a16="http://schemas.microsoft.com/office/drawing/2014/main" id="{1B351F6C-3E08-AB59-6FFA-C975BFB07FEE}"/>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2030759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825DB-2D2F-CDDE-C565-354C9D1D6542}"/>
              </a:ext>
            </a:extLst>
          </p:cNvPr>
          <p:cNvSpPr>
            <a:spLocks noGrp="1"/>
          </p:cNvSpPr>
          <p:nvPr>
            <p:ph type="title"/>
          </p:nvPr>
        </p:nvSpPr>
        <p:spPr/>
        <p:txBody>
          <a:bodyPr/>
          <a:lstStyle/>
          <a:p>
            <a:r>
              <a:rPr lang="en-US" dirty="0"/>
              <a:t>Student Profile Reports</a:t>
            </a:r>
          </a:p>
        </p:txBody>
      </p:sp>
      <p:sp>
        <p:nvSpPr>
          <p:cNvPr id="5" name="Content Placeholder 4">
            <a:extLst>
              <a:ext uri="{FF2B5EF4-FFF2-40B4-BE49-F238E27FC236}">
                <a16:creationId xmlns:a16="http://schemas.microsoft.com/office/drawing/2014/main" id="{29D2E528-EB0D-43CC-9FC9-F37CA1AB130B}"/>
              </a:ext>
            </a:extLst>
          </p:cNvPr>
          <p:cNvSpPr>
            <a:spLocks noGrp="1"/>
          </p:cNvSpPr>
          <p:nvPr>
            <p:ph idx="1"/>
          </p:nvPr>
        </p:nvSpPr>
        <p:spPr/>
        <p:txBody>
          <a:bodyPr/>
          <a:lstStyle/>
          <a:p>
            <a:r>
              <a:rPr lang="en-US" dirty="0"/>
              <a:t>Individuals with permissions to the Student Interchange in </a:t>
            </a:r>
            <a:r>
              <a:rPr lang="en-US" dirty="0" err="1"/>
              <a:t>IdM</a:t>
            </a:r>
            <a:r>
              <a:rPr lang="en-US" dirty="0"/>
              <a:t> have access to student profile reports</a:t>
            </a:r>
          </a:p>
          <a:p>
            <a:pPr lvl="1"/>
            <a:r>
              <a:rPr lang="en-US" dirty="0"/>
              <a:t>STD~LEAVIEWER</a:t>
            </a:r>
          </a:p>
          <a:p>
            <a:pPr lvl="1"/>
            <a:r>
              <a:rPr lang="en-US" dirty="0"/>
              <a:t>STD~LEAUSER </a:t>
            </a:r>
          </a:p>
          <a:p>
            <a:r>
              <a:rPr lang="en-US" dirty="0"/>
              <a:t>These reports are operation in nature, assisting districts with reporting accurate data on these fields and providing historical information when helpful</a:t>
            </a:r>
          </a:p>
          <a:p>
            <a:r>
              <a:rPr lang="en-US" dirty="0"/>
              <a:t>They are connected to information from the student interchange files:</a:t>
            </a:r>
          </a:p>
          <a:p>
            <a:pPr lvl="1"/>
            <a:r>
              <a:rPr lang="en-US" dirty="0"/>
              <a:t>Student Demographics</a:t>
            </a:r>
          </a:p>
          <a:p>
            <a:pPr lvl="1"/>
            <a:r>
              <a:rPr lang="en-US" dirty="0"/>
              <a:t>Student School Association</a:t>
            </a:r>
          </a:p>
          <a:p>
            <a:pPr lvl="1"/>
            <a:r>
              <a:rPr lang="en-US" dirty="0"/>
              <a:t>Graduation Guidelines</a:t>
            </a:r>
          </a:p>
        </p:txBody>
      </p:sp>
      <p:sp>
        <p:nvSpPr>
          <p:cNvPr id="3" name="Slide Number Placeholder 2">
            <a:extLst>
              <a:ext uri="{FF2B5EF4-FFF2-40B4-BE49-F238E27FC236}">
                <a16:creationId xmlns:a16="http://schemas.microsoft.com/office/drawing/2014/main" id="{00ACBA1D-A6B4-03E4-2369-9EC0E5682D94}"/>
              </a:ext>
            </a:extLst>
          </p:cNvPr>
          <p:cNvSpPr>
            <a:spLocks noGrp="1"/>
          </p:cNvSpPr>
          <p:nvPr>
            <p:ph type="sldNum" sz="quarter" idx="12"/>
          </p:nvPr>
        </p:nvSpPr>
        <p:spPr/>
        <p:txBody>
          <a:bodyPr/>
          <a:lstStyle/>
          <a:p>
            <a:fld id="{C479D5F6-EDCB-402A-AC08-4943A1820E8F}" type="slidenum">
              <a:rPr lang="en-US" smtClean="0"/>
              <a:pPr/>
              <a:t>70</a:t>
            </a:fld>
            <a:endParaRPr lang="en-US" dirty="0"/>
          </a:p>
        </p:txBody>
      </p:sp>
    </p:spTree>
    <p:extLst>
      <p:ext uri="{BB962C8B-B14F-4D97-AF65-F5344CB8AC3E}">
        <p14:creationId xmlns:p14="http://schemas.microsoft.com/office/powerpoint/2010/main" val="18121546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53F5A-6D7B-67C5-D7B2-763D628928CC}"/>
              </a:ext>
            </a:extLst>
          </p:cNvPr>
          <p:cNvSpPr>
            <a:spLocks noGrp="1"/>
          </p:cNvSpPr>
          <p:nvPr>
            <p:ph type="title"/>
          </p:nvPr>
        </p:nvSpPr>
        <p:spPr/>
        <p:txBody>
          <a:bodyPr/>
          <a:lstStyle/>
          <a:p>
            <a:r>
              <a:rPr lang="en-US" dirty="0"/>
              <a:t>Student End of Year Reports</a:t>
            </a:r>
          </a:p>
        </p:txBody>
      </p:sp>
      <p:sp>
        <p:nvSpPr>
          <p:cNvPr id="5" name="Content Placeholder 4">
            <a:extLst>
              <a:ext uri="{FF2B5EF4-FFF2-40B4-BE49-F238E27FC236}">
                <a16:creationId xmlns:a16="http://schemas.microsoft.com/office/drawing/2014/main" id="{14DB34F9-8A5B-6928-7A95-42804913BE95}"/>
              </a:ext>
            </a:extLst>
          </p:cNvPr>
          <p:cNvSpPr>
            <a:spLocks noGrp="1"/>
          </p:cNvSpPr>
          <p:nvPr>
            <p:ph idx="1"/>
          </p:nvPr>
        </p:nvSpPr>
        <p:spPr/>
        <p:txBody>
          <a:bodyPr>
            <a:normAutofit fontScale="92500" lnSpcReduction="10000"/>
          </a:bodyPr>
          <a:lstStyle/>
          <a:p>
            <a:r>
              <a:rPr lang="en-US" dirty="0"/>
              <a:t>Available to individuals with permissions to Student End of Year in </a:t>
            </a:r>
            <a:r>
              <a:rPr lang="en-US" dirty="0" err="1"/>
              <a:t>IdM</a:t>
            </a:r>
            <a:endParaRPr lang="en-US" dirty="0"/>
          </a:p>
          <a:p>
            <a:pPr lvl="1"/>
            <a:r>
              <a:rPr lang="en-US" dirty="0"/>
              <a:t>SEY~LEAVIEWER</a:t>
            </a:r>
          </a:p>
          <a:p>
            <a:pPr lvl="1"/>
            <a:r>
              <a:rPr lang="en-US" dirty="0"/>
              <a:t>SEY~LEAUSER</a:t>
            </a:r>
          </a:p>
          <a:p>
            <a:pPr lvl="1"/>
            <a:r>
              <a:rPr lang="en-US" dirty="0"/>
              <a:t>SEY~LEAAPPROVER</a:t>
            </a:r>
          </a:p>
          <a:p>
            <a:r>
              <a:rPr lang="en-US" dirty="0"/>
              <a:t>Some reports are operational in nature, designed to assist with the data collection</a:t>
            </a:r>
          </a:p>
          <a:p>
            <a:pPr lvl="1"/>
            <a:r>
              <a:rPr lang="en-US" dirty="0"/>
              <a:t>Tip: Student lists are a great tool when asking other colleagues to assist with data validation for dropout and AYG Cohort (graduate) status</a:t>
            </a:r>
          </a:p>
          <a:p>
            <a:r>
              <a:rPr lang="en-US" dirty="0"/>
              <a:t>Some reports are designed to provide districts with a preview of their education statistics data prior to the public release of data in January </a:t>
            </a:r>
          </a:p>
          <a:p>
            <a:pPr lvl="1"/>
            <a:r>
              <a:rPr lang="en-US" dirty="0"/>
              <a:t>Graduation/Completion Rates</a:t>
            </a:r>
          </a:p>
          <a:p>
            <a:pPr lvl="1"/>
            <a:r>
              <a:rPr lang="en-US" dirty="0"/>
              <a:t>Dropout Rates</a:t>
            </a:r>
          </a:p>
          <a:p>
            <a:pPr lvl="1"/>
            <a:r>
              <a:rPr lang="en-US" dirty="0"/>
              <a:t>Mobility/Stability Rates</a:t>
            </a:r>
          </a:p>
          <a:p>
            <a:r>
              <a:rPr lang="en-US" dirty="0"/>
              <a:t>See the </a:t>
            </a:r>
            <a:r>
              <a:rPr lang="en-US" dirty="0">
                <a:hlinkClick r:id="rId2"/>
              </a:rPr>
              <a:t>SEY CEDAR/COGNOS report guide (PDF)</a:t>
            </a:r>
            <a:r>
              <a:rPr lang="en-US" dirty="0"/>
              <a:t> for information regarding each available report</a:t>
            </a:r>
          </a:p>
          <a:p>
            <a:pPr lvl="1"/>
            <a:endParaRPr lang="en-US" dirty="0"/>
          </a:p>
          <a:p>
            <a:endParaRPr lang="en-US" dirty="0"/>
          </a:p>
        </p:txBody>
      </p:sp>
      <p:sp>
        <p:nvSpPr>
          <p:cNvPr id="3" name="Slide Number Placeholder 2">
            <a:extLst>
              <a:ext uri="{FF2B5EF4-FFF2-40B4-BE49-F238E27FC236}">
                <a16:creationId xmlns:a16="http://schemas.microsoft.com/office/drawing/2014/main" id="{743CD823-776D-AA51-A7D5-EC195ADDA104}"/>
              </a:ext>
            </a:extLst>
          </p:cNvPr>
          <p:cNvSpPr>
            <a:spLocks noGrp="1"/>
          </p:cNvSpPr>
          <p:nvPr>
            <p:ph type="sldNum" sz="quarter" idx="12"/>
          </p:nvPr>
        </p:nvSpPr>
        <p:spPr/>
        <p:txBody>
          <a:bodyPr/>
          <a:lstStyle/>
          <a:p>
            <a:fld id="{C479D5F6-EDCB-402A-AC08-4943A1820E8F}" type="slidenum">
              <a:rPr lang="en-US" smtClean="0"/>
              <a:pPr/>
              <a:t>71</a:t>
            </a:fld>
            <a:endParaRPr lang="en-US" dirty="0"/>
          </a:p>
        </p:txBody>
      </p:sp>
    </p:spTree>
    <p:extLst>
      <p:ext uri="{BB962C8B-B14F-4D97-AF65-F5344CB8AC3E}">
        <p14:creationId xmlns:p14="http://schemas.microsoft.com/office/powerpoint/2010/main" val="12017729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048D1-DA0C-99B3-BE91-41E8729EFC5A}"/>
              </a:ext>
            </a:extLst>
          </p:cNvPr>
          <p:cNvSpPr>
            <a:spLocks noGrp="1"/>
          </p:cNvSpPr>
          <p:nvPr>
            <p:ph type="ctrTitle"/>
          </p:nvPr>
        </p:nvSpPr>
        <p:spPr/>
        <p:txBody>
          <a:bodyPr/>
          <a:lstStyle/>
          <a:p>
            <a:r>
              <a:rPr lang="en-US" dirty="0"/>
              <a:t>Exceptions and Data Change Requests</a:t>
            </a:r>
          </a:p>
        </p:txBody>
      </p:sp>
      <p:sp>
        <p:nvSpPr>
          <p:cNvPr id="3" name="Slide Number Placeholder 2">
            <a:extLst>
              <a:ext uri="{FF2B5EF4-FFF2-40B4-BE49-F238E27FC236}">
                <a16:creationId xmlns:a16="http://schemas.microsoft.com/office/drawing/2014/main" id="{C1DBFB85-E6AB-DBDF-D404-76200A515342}"/>
              </a:ext>
            </a:extLst>
          </p:cNvPr>
          <p:cNvSpPr>
            <a:spLocks noGrp="1"/>
          </p:cNvSpPr>
          <p:nvPr>
            <p:ph type="sldNum" sz="quarter" idx="12"/>
          </p:nvPr>
        </p:nvSpPr>
        <p:spPr/>
        <p:txBody>
          <a:bodyPr/>
          <a:lstStyle/>
          <a:p>
            <a:fld id="{C479D5F6-EDCB-402A-AC08-4943A1820E8F}" type="slidenum">
              <a:rPr lang="en-US" smtClean="0"/>
              <a:pPr/>
              <a:t>72</a:t>
            </a:fld>
            <a:endParaRPr lang="en-US" dirty="0"/>
          </a:p>
        </p:txBody>
      </p:sp>
    </p:spTree>
    <p:extLst>
      <p:ext uri="{BB962C8B-B14F-4D97-AF65-F5344CB8AC3E}">
        <p14:creationId xmlns:p14="http://schemas.microsoft.com/office/powerpoint/2010/main" val="899700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2799-0FE2-4F92-A2A1-899D15182609}"/>
              </a:ext>
            </a:extLst>
          </p:cNvPr>
          <p:cNvSpPr>
            <a:spLocks noGrp="1"/>
          </p:cNvSpPr>
          <p:nvPr>
            <p:ph type="title"/>
          </p:nvPr>
        </p:nvSpPr>
        <p:spPr/>
        <p:txBody>
          <a:bodyPr/>
          <a:lstStyle/>
          <a:p>
            <a:r>
              <a:rPr lang="en-US" dirty="0"/>
              <a:t>When are reporting exceptions needed?</a:t>
            </a:r>
          </a:p>
        </p:txBody>
      </p:sp>
      <p:sp>
        <p:nvSpPr>
          <p:cNvPr id="3" name="Content Placeholder 2">
            <a:extLst>
              <a:ext uri="{FF2B5EF4-FFF2-40B4-BE49-F238E27FC236}">
                <a16:creationId xmlns:a16="http://schemas.microsoft.com/office/drawing/2014/main" id="{59E8E679-C653-4810-8EE1-276FFB0651CA}"/>
              </a:ext>
            </a:extLst>
          </p:cNvPr>
          <p:cNvSpPr>
            <a:spLocks noGrp="1"/>
          </p:cNvSpPr>
          <p:nvPr>
            <p:ph idx="1"/>
          </p:nvPr>
        </p:nvSpPr>
        <p:spPr/>
        <p:txBody>
          <a:bodyPr>
            <a:normAutofit/>
          </a:bodyPr>
          <a:lstStyle/>
          <a:p>
            <a:r>
              <a:rPr lang="en-US" dirty="0"/>
              <a:t>Reporting exceptions are used to clear the associated errors (without changing the data) in </a:t>
            </a:r>
            <a:r>
              <a:rPr lang="en-US" u="sng" dirty="0"/>
              <a:t>unique circumstances</a:t>
            </a:r>
            <a:r>
              <a:rPr lang="en-US" dirty="0"/>
              <a:t> where a student’s record has accurate information, but their educational history does not follow the anticipated coding patterns outlined in the business rules for an interchange file or snapshot</a:t>
            </a:r>
          </a:p>
          <a:p>
            <a:r>
              <a:rPr lang="en-US" dirty="0"/>
              <a:t>Data respondents must work with the data collection lead for a given file/snapshot to request an exception be granted</a:t>
            </a:r>
          </a:p>
          <a:p>
            <a:r>
              <a:rPr lang="en-US" dirty="0"/>
              <a:t>Some reporting exceptions require additional supporting documentation and may be reviewed by other CDE staff</a:t>
            </a:r>
          </a:p>
        </p:txBody>
      </p:sp>
      <p:sp>
        <p:nvSpPr>
          <p:cNvPr id="4" name="Slide Number Placeholder 3">
            <a:extLst>
              <a:ext uri="{FF2B5EF4-FFF2-40B4-BE49-F238E27FC236}">
                <a16:creationId xmlns:a16="http://schemas.microsoft.com/office/drawing/2014/main" id="{19D62B0D-5FE7-4917-916E-227622A6DD72}"/>
              </a:ext>
            </a:extLst>
          </p:cNvPr>
          <p:cNvSpPr>
            <a:spLocks noGrp="1"/>
          </p:cNvSpPr>
          <p:nvPr>
            <p:ph type="sldNum" sz="quarter" idx="12"/>
          </p:nvPr>
        </p:nvSpPr>
        <p:spPr/>
        <p:txBody>
          <a:bodyPr/>
          <a:lstStyle/>
          <a:p>
            <a:fld id="{C479D5F6-EDCB-402A-AC08-4943A1820E8F}" type="slidenum">
              <a:rPr lang="en-US" smtClean="0"/>
              <a:pPr/>
              <a:t>73</a:t>
            </a:fld>
            <a:endParaRPr lang="en-US" dirty="0"/>
          </a:p>
        </p:txBody>
      </p:sp>
    </p:spTree>
    <p:extLst>
      <p:ext uri="{BB962C8B-B14F-4D97-AF65-F5344CB8AC3E}">
        <p14:creationId xmlns:p14="http://schemas.microsoft.com/office/powerpoint/2010/main" val="24555067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3FB464-3D7E-FBD2-867C-1147B7A69A60}"/>
              </a:ext>
            </a:extLst>
          </p:cNvPr>
          <p:cNvSpPr>
            <a:spLocks noGrp="1"/>
          </p:cNvSpPr>
          <p:nvPr>
            <p:ph type="ctrTitle"/>
          </p:nvPr>
        </p:nvSpPr>
        <p:spPr/>
        <p:txBody>
          <a:bodyPr/>
          <a:lstStyle/>
          <a:p>
            <a:r>
              <a:rPr lang="en-US" dirty="0"/>
              <a:t>Regular Phase and Cross LEA Phase</a:t>
            </a:r>
          </a:p>
        </p:txBody>
      </p:sp>
      <p:sp>
        <p:nvSpPr>
          <p:cNvPr id="3" name="Slide Number Placeholder 2">
            <a:extLst>
              <a:ext uri="{FF2B5EF4-FFF2-40B4-BE49-F238E27FC236}">
                <a16:creationId xmlns:a16="http://schemas.microsoft.com/office/drawing/2014/main" id="{32969763-A5CA-007A-A329-F56B240F3189}"/>
              </a:ext>
            </a:extLst>
          </p:cNvPr>
          <p:cNvSpPr>
            <a:spLocks noGrp="1"/>
          </p:cNvSpPr>
          <p:nvPr>
            <p:ph type="sldNum" sz="quarter" idx="12"/>
          </p:nvPr>
        </p:nvSpPr>
        <p:spPr/>
        <p:txBody>
          <a:bodyPr/>
          <a:lstStyle/>
          <a:p>
            <a:fld id="{C479D5F6-EDCB-402A-AC08-4943A1820E8F}" type="slidenum">
              <a:rPr lang="en-US" smtClean="0"/>
              <a:pPr/>
              <a:t>74</a:t>
            </a:fld>
            <a:endParaRPr lang="en-US" dirty="0"/>
          </a:p>
        </p:txBody>
      </p:sp>
    </p:spTree>
    <p:extLst>
      <p:ext uri="{BB962C8B-B14F-4D97-AF65-F5344CB8AC3E}">
        <p14:creationId xmlns:p14="http://schemas.microsoft.com/office/powerpoint/2010/main" val="23774132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BE5A-36D6-48CB-A7B1-1303B9232A03}"/>
              </a:ext>
            </a:extLst>
          </p:cNvPr>
          <p:cNvSpPr>
            <a:spLocks noGrp="1"/>
          </p:cNvSpPr>
          <p:nvPr>
            <p:ph type="title"/>
          </p:nvPr>
        </p:nvSpPr>
        <p:spPr/>
        <p:txBody>
          <a:bodyPr/>
          <a:lstStyle/>
          <a:p>
            <a:r>
              <a:rPr lang="en-US"/>
              <a:t>Reporting Exception Process</a:t>
            </a:r>
            <a:endParaRPr lang="en-US" dirty="0"/>
          </a:p>
        </p:txBody>
      </p:sp>
      <p:sp>
        <p:nvSpPr>
          <p:cNvPr id="14" name="Content Placeholder 13">
            <a:extLst>
              <a:ext uri="{FF2B5EF4-FFF2-40B4-BE49-F238E27FC236}">
                <a16:creationId xmlns:a16="http://schemas.microsoft.com/office/drawing/2014/main" id="{A2D76402-2167-B312-2DB6-629571641A64}"/>
              </a:ext>
            </a:extLst>
          </p:cNvPr>
          <p:cNvSpPr>
            <a:spLocks noGrp="1"/>
          </p:cNvSpPr>
          <p:nvPr>
            <p:ph idx="1"/>
          </p:nvPr>
        </p:nvSpPr>
        <p:spPr/>
        <p:txBody>
          <a:bodyPr>
            <a:normAutofit lnSpcReduction="10000"/>
          </a:bodyPr>
          <a:lstStyle/>
          <a:p>
            <a:pPr marL="457200" lvl="0" indent="-457200">
              <a:buFont typeface="+mj-lt"/>
              <a:buAutoNum type="arabicPeriod"/>
            </a:pPr>
            <a:r>
              <a:rPr lang="en-US" dirty="0"/>
              <a:t>Complete exception request template</a:t>
            </a:r>
          </a:p>
          <a:p>
            <a:pPr lvl="1"/>
            <a:r>
              <a:rPr lang="en-US" dirty="0"/>
              <a:t>Available on </a:t>
            </a:r>
            <a:r>
              <a:rPr lang="en-US" dirty="0">
                <a:hlinkClick r:id="rId3"/>
              </a:rPr>
              <a:t>SEY Website</a:t>
            </a:r>
            <a:endParaRPr lang="en-US" dirty="0"/>
          </a:p>
          <a:p>
            <a:pPr marL="457200" lvl="0" indent="-457200">
              <a:buFont typeface="+mj-lt"/>
              <a:buAutoNum type="arabicPeriod"/>
            </a:pPr>
            <a:r>
              <a:rPr lang="en-US" dirty="0"/>
              <a:t>Upload exception request template to your district’s Syncplicity student folder</a:t>
            </a:r>
          </a:p>
          <a:p>
            <a:pPr lvl="1"/>
            <a:r>
              <a:rPr lang="en-US" dirty="0"/>
              <a:t>Folder: 1234 – DISTRICT NAME – Student</a:t>
            </a:r>
          </a:p>
          <a:p>
            <a:pPr lvl="1"/>
            <a:r>
              <a:rPr lang="en-US" dirty="0"/>
              <a:t>Subfolder: SEY 2024-25</a:t>
            </a:r>
          </a:p>
          <a:p>
            <a:pPr marL="457200" lvl="0" indent="-457200">
              <a:buFont typeface="+mj-lt"/>
              <a:buAutoNum type="arabicPeriod"/>
            </a:pPr>
            <a:r>
              <a:rPr lang="en-US" dirty="0"/>
              <a:t>Notify the SEY collection lead that you’ve uploaded a document for review</a:t>
            </a:r>
          </a:p>
          <a:p>
            <a:pPr lvl="1"/>
            <a:r>
              <a:rPr lang="en-US" dirty="0">
                <a:hlinkClick r:id="rId4"/>
              </a:rPr>
              <a:t>StudentEndofYear@cde.state.co.us</a:t>
            </a:r>
            <a:endParaRPr lang="en-US" dirty="0"/>
          </a:p>
          <a:p>
            <a:pPr lvl="1"/>
            <a:r>
              <a:rPr lang="en-US" b="1" dirty="0"/>
              <a:t>Suggestion: </a:t>
            </a:r>
            <a:r>
              <a:rPr lang="en-US" dirty="0"/>
              <a:t>Include the date in name of your exception request file as you may upload more than one exception during the collection cycle</a:t>
            </a:r>
          </a:p>
          <a:p>
            <a:pPr marL="457200" lvl="0" indent="-457200">
              <a:buFont typeface="+mj-lt"/>
              <a:buAutoNum type="arabicPeriod"/>
            </a:pPr>
            <a:r>
              <a:rPr lang="en-US" dirty="0"/>
              <a:t>Collection lead will review your request and notify you of the outcome</a:t>
            </a:r>
          </a:p>
          <a:p>
            <a:pPr lvl="1"/>
            <a:r>
              <a:rPr lang="en-US" dirty="0"/>
              <a:t>Approved requests – reupload interchange file and/or create a new SEY snapshot</a:t>
            </a:r>
          </a:p>
          <a:p>
            <a:pPr lvl="1"/>
            <a:r>
              <a:rPr lang="en-US" dirty="0"/>
              <a:t>Denied requests – collection lead will provide next steps for clearing the error</a:t>
            </a:r>
          </a:p>
          <a:p>
            <a:pPr lvl="1"/>
            <a:r>
              <a:rPr lang="en-US" dirty="0"/>
              <a:t>Additional information needed – collection lead will request information</a:t>
            </a:r>
          </a:p>
        </p:txBody>
      </p:sp>
      <p:sp>
        <p:nvSpPr>
          <p:cNvPr id="4" name="Slide Number Placeholder 3">
            <a:extLst>
              <a:ext uri="{FF2B5EF4-FFF2-40B4-BE49-F238E27FC236}">
                <a16:creationId xmlns:a16="http://schemas.microsoft.com/office/drawing/2014/main" id="{CC3E1DAF-13B2-40C8-A222-DC3A0138527B}"/>
              </a:ext>
            </a:extLst>
          </p:cNvPr>
          <p:cNvSpPr>
            <a:spLocks noGrp="1"/>
          </p:cNvSpPr>
          <p:nvPr>
            <p:ph type="sldNum" sz="quarter" idx="12"/>
          </p:nvPr>
        </p:nvSpPr>
        <p:spPr/>
        <p:txBody>
          <a:bodyPr/>
          <a:lstStyle/>
          <a:p>
            <a:fld id="{C479D5F6-EDCB-402A-AC08-4943A1820E8F}" type="slidenum">
              <a:rPr lang="en-US" smtClean="0"/>
              <a:pPr/>
              <a:t>75</a:t>
            </a:fld>
            <a:endParaRPr lang="en-US" dirty="0"/>
          </a:p>
        </p:txBody>
      </p:sp>
    </p:spTree>
    <p:extLst>
      <p:ext uri="{BB962C8B-B14F-4D97-AF65-F5344CB8AC3E}">
        <p14:creationId xmlns:p14="http://schemas.microsoft.com/office/powerpoint/2010/main" val="36390426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1F91C-7777-36E9-6D0F-78B08D7C769D}"/>
              </a:ext>
            </a:extLst>
          </p:cNvPr>
          <p:cNvSpPr>
            <a:spLocks noGrp="1"/>
          </p:cNvSpPr>
          <p:nvPr>
            <p:ph type="title"/>
          </p:nvPr>
        </p:nvSpPr>
        <p:spPr/>
        <p:txBody>
          <a:bodyPr/>
          <a:lstStyle/>
          <a:p>
            <a:r>
              <a:rPr lang="en-US" dirty="0"/>
              <a:t>Exception Request Template</a:t>
            </a:r>
          </a:p>
        </p:txBody>
      </p:sp>
      <p:sp>
        <p:nvSpPr>
          <p:cNvPr id="5" name="Slide Number Placeholder 4">
            <a:extLst>
              <a:ext uri="{FF2B5EF4-FFF2-40B4-BE49-F238E27FC236}">
                <a16:creationId xmlns:a16="http://schemas.microsoft.com/office/drawing/2014/main" id="{B7BECACD-F54F-08B5-43DD-56091684BF4E}"/>
              </a:ext>
            </a:extLst>
          </p:cNvPr>
          <p:cNvSpPr>
            <a:spLocks noGrp="1"/>
          </p:cNvSpPr>
          <p:nvPr>
            <p:ph type="sldNum" sz="quarter" idx="12"/>
          </p:nvPr>
        </p:nvSpPr>
        <p:spPr/>
        <p:txBody>
          <a:bodyPr/>
          <a:lstStyle/>
          <a:p>
            <a:fld id="{C479D5F6-EDCB-402A-AC08-4943A1820E8F}" type="slidenum">
              <a:rPr lang="en-US" smtClean="0"/>
              <a:pPr/>
              <a:t>76</a:t>
            </a:fld>
            <a:endParaRPr lang="en-US" dirty="0"/>
          </a:p>
        </p:txBody>
      </p:sp>
      <p:sp>
        <p:nvSpPr>
          <p:cNvPr id="6" name="Content Placeholder 5">
            <a:extLst>
              <a:ext uri="{FF2B5EF4-FFF2-40B4-BE49-F238E27FC236}">
                <a16:creationId xmlns:a16="http://schemas.microsoft.com/office/drawing/2014/main" id="{587138EB-EB49-7FF0-9AE6-47556E26E8FA}"/>
              </a:ext>
            </a:extLst>
          </p:cNvPr>
          <p:cNvSpPr>
            <a:spLocks noGrp="1"/>
          </p:cNvSpPr>
          <p:nvPr>
            <p:ph sz="half" idx="1"/>
          </p:nvPr>
        </p:nvSpPr>
        <p:spPr>
          <a:xfrm>
            <a:off x="442913" y="1179512"/>
            <a:ext cx="11430000" cy="3014893"/>
          </a:xfrm>
        </p:spPr>
        <p:txBody>
          <a:bodyPr>
            <a:normAutofit fontScale="92500" lnSpcReduction="20000"/>
          </a:bodyPr>
          <a:lstStyle/>
          <a:p>
            <a:r>
              <a:rPr lang="en-US" dirty="0"/>
              <a:t>Required for all reporting exceptions, even when additional documentation is also being provided</a:t>
            </a:r>
          </a:p>
          <a:p>
            <a:r>
              <a:rPr lang="en-US" dirty="0"/>
              <a:t>Uploaded to Syncplicity for Review</a:t>
            </a:r>
          </a:p>
          <a:p>
            <a:pPr lvl="1"/>
            <a:r>
              <a:rPr lang="en-US" b="1" dirty="0">
                <a:solidFill>
                  <a:schemeClr val="accent5">
                    <a:lumMod val="75000"/>
                  </a:schemeClr>
                </a:solidFill>
              </a:rPr>
              <a:t>Pro Tip: </a:t>
            </a:r>
            <a:r>
              <a:rPr lang="en-US" dirty="0"/>
              <a:t>Include district code, date, and file type in the file name </a:t>
            </a:r>
            <a:r>
              <a:rPr lang="en-US" i="1" dirty="0"/>
              <a:t>1234_5.23.25_SEY_exceptions</a:t>
            </a:r>
          </a:p>
          <a:p>
            <a:r>
              <a:rPr lang="en-US" dirty="0">
                <a:highlight>
                  <a:srgbClr val="FFFFCC"/>
                </a:highlight>
              </a:rPr>
              <a:t>Do not combine requests for different interchange files or SEY snapshot into one form</a:t>
            </a:r>
          </a:p>
          <a:p>
            <a:r>
              <a:rPr lang="en-US" dirty="0"/>
              <a:t>Do not delete tabs or columns from this form. </a:t>
            </a:r>
          </a:p>
          <a:p>
            <a:pPr lvl="1"/>
            <a:r>
              <a:rPr lang="en-US" dirty="0"/>
              <a:t>Hidden columns exist on the exception request tab required for accurate processing.</a:t>
            </a:r>
          </a:p>
          <a:p>
            <a:pPr lvl="1"/>
            <a:r>
              <a:rPr lang="en-US" dirty="0"/>
              <a:t>Instructions tab includes information that the exceptions request tab validates against.</a:t>
            </a:r>
          </a:p>
          <a:p>
            <a:r>
              <a:rPr lang="en-US" dirty="0"/>
              <a:t>Submit a new exception request form when additional exceptions are needed</a:t>
            </a:r>
          </a:p>
          <a:p>
            <a:pPr lvl="1"/>
            <a:r>
              <a:rPr lang="en-US" dirty="0"/>
              <a:t>CDE Collection Lead inputs date request is reviewed to let you know it has been processed. After this point a new form is needed for new requests.</a:t>
            </a:r>
          </a:p>
        </p:txBody>
      </p:sp>
      <p:pic>
        <p:nvPicPr>
          <p:cNvPr id="7" name="Content Placeholder 7">
            <a:extLst>
              <a:ext uri="{FF2B5EF4-FFF2-40B4-BE49-F238E27FC236}">
                <a16:creationId xmlns:a16="http://schemas.microsoft.com/office/drawing/2014/main" id="{53BAE449-4E8B-FFD1-4EC5-E7C4082C437E}"/>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2317910" y="4194405"/>
            <a:ext cx="7556180" cy="1767861"/>
          </a:xfrm>
          <a:prstGeom prst="rect">
            <a:avLst/>
          </a:prstGeom>
        </p:spPr>
      </p:pic>
    </p:spTree>
    <p:extLst>
      <p:ext uri="{BB962C8B-B14F-4D97-AF65-F5344CB8AC3E}">
        <p14:creationId xmlns:p14="http://schemas.microsoft.com/office/powerpoint/2010/main" val="5009758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771AC-A189-46C3-83E8-4F3DFC32FD85}"/>
              </a:ext>
            </a:extLst>
          </p:cNvPr>
          <p:cNvSpPr>
            <a:spLocks noGrp="1"/>
          </p:cNvSpPr>
          <p:nvPr>
            <p:ph type="title"/>
          </p:nvPr>
        </p:nvSpPr>
        <p:spPr/>
        <p:txBody>
          <a:bodyPr/>
          <a:lstStyle/>
          <a:p>
            <a:r>
              <a:rPr lang="en-US" dirty="0"/>
              <a:t>What types of exceptions might need additional information?</a:t>
            </a:r>
          </a:p>
        </p:txBody>
      </p:sp>
      <p:sp>
        <p:nvSpPr>
          <p:cNvPr id="3" name="Content Placeholder 2">
            <a:extLst>
              <a:ext uri="{FF2B5EF4-FFF2-40B4-BE49-F238E27FC236}">
                <a16:creationId xmlns:a16="http://schemas.microsoft.com/office/drawing/2014/main" id="{0B02C17A-D068-41FA-9EE7-B3138195D125}"/>
              </a:ext>
            </a:extLst>
          </p:cNvPr>
          <p:cNvSpPr>
            <a:spLocks noGrp="1"/>
          </p:cNvSpPr>
          <p:nvPr>
            <p:ph idx="1"/>
          </p:nvPr>
        </p:nvSpPr>
        <p:spPr/>
        <p:txBody>
          <a:bodyPr>
            <a:normAutofit/>
          </a:bodyPr>
          <a:lstStyle/>
          <a:p>
            <a:r>
              <a:rPr lang="en-US" dirty="0"/>
              <a:t>If the reason given for the exception doesn’t make sense with the coding pattern, clarification may be requested</a:t>
            </a:r>
          </a:p>
          <a:p>
            <a:r>
              <a:rPr lang="en-US" dirty="0"/>
              <a:t>SASID merge situations</a:t>
            </a:r>
          </a:p>
          <a:p>
            <a:pPr lvl="1"/>
            <a:r>
              <a:rPr lang="en-US" dirty="0"/>
              <a:t>Work with the RITS coordinator (</a:t>
            </a:r>
            <a:r>
              <a:rPr lang="en-US" dirty="0">
                <a:hlinkClick r:id="rId2"/>
              </a:rPr>
              <a:t>RITS@cde.state.co.us</a:t>
            </a:r>
            <a:r>
              <a:rPr lang="en-US" dirty="0"/>
              <a:t>) to resolve</a:t>
            </a:r>
          </a:p>
          <a:p>
            <a:pPr lvl="1"/>
            <a:r>
              <a:rPr lang="en-US" dirty="0"/>
              <a:t>Once merge is complete, then any follow-up SEY errors are cleared with an exception</a:t>
            </a:r>
          </a:p>
          <a:p>
            <a:r>
              <a:rPr lang="en-US" dirty="0"/>
              <a:t>English Learners whose status changed mid-year</a:t>
            </a:r>
          </a:p>
          <a:p>
            <a:pPr lvl="1"/>
            <a:r>
              <a:rPr lang="en-US" dirty="0"/>
              <a:t>Students with &gt; 2 years of English Learner history in the same district whose status is changing mid-year (3 OCT, 2 SEY collections)</a:t>
            </a:r>
          </a:p>
          <a:p>
            <a:pPr lvl="1"/>
            <a:r>
              <a:rPr lang="en-US" dirty="0">
                <a:hlinkClick r:id="rId3"/>
              </a:rPr>
              <a:t>Mid-Year English Learner Change Form</a:t>
            </a:r>
            <a:endParaRPr lang="en-US" dirty="0"/>
          </a:p>
          <a:p>
            <a:r>
              <a:rPr lang="en-US" dirty="0"/>
              <a:t>Post-Cross LEA SE903 errors</a:t>
            </a:r>
          </a:p>
          <a:p>
            <a:pPr lvl="1"/>
            <a:r>
              <a:rPr lang="en-US" dirty="0"/>
              <a:t>Proof of </a:t>
            </a:r>
            <a:r>
              <a:rPr lang="en-US" dirty="0">
                <a:hlinkClick r:id="rId4"/>
              </a:rPr>
              <a:t>adequate documentation</a:t>
            </a:r>
            <a:r>
              <a:rPr lang="en-US" dirty="0"/>
              <a:t> required for student to remain coded as Exit 13 (transfer to a public school in another CO district)</a:t>
            </a:r>
          </a:p>
          <a:p>
            <a:pPr marL="457200" lvl="1" indent="0">
              <a:buNone/>
            </a:pPr>
            <a:endParaRPr lang="en-US" dirty="0"/>
          </a:p>
        </p:txBody>
      </p:sp>
      <p:sp>
        <p:nvSpPr>
          <p:cNvPr id="4" name="Slide Number Placeholder 3">
            <a:extLst>
              <a:ext uri="{FF2B5EF4-FFF2-40B4-BE49-F238E27FC236}">
                <a16:creationId xmlns:a16="http://schemas.microsoft.com/office/drawing/2014/main" id="{4D6514A8-A3D4-4CAA-BE0E-34D649A1C64B}"/>
              </a:ext>
            </a:extLst>
          </p:cNvPr>
          <p:cNvSpPr>
            <a:spLocks noGrp="1"/>
          </p:cNvSpPr>
          <p:nvPr>
            <p:ph type="sldNum" sz="quarter" idx="12"/>
          </p:nvPr>
        </p:nvSpPr>
        <p:spPr/>
        <p:txBody>
          <a:bodyPr/>
          <a:lstStyle/>
          <a:p>
            <a:fld id="{C479D5F6-EDCB-402A-AC08-4943A1820E8F}" type="slidenum">
              <a:rPr lang="en-US" smtClean="0"/>
              <a:pPr/>
              <a:t>77</a:t>
            </a:fld>
            <a:endParaRPr lang="en-US" dirty="0"/>
          </a:p>
        </p:txBody>
      </p:sp>
    </p:spTree>
    <p:extLst>
      <p:ext uri="{BB962C8B-B14F-4D97-AF65-F5344CB8AC3E}">
        <p14:creationId xmlns:p14="http://schemas.microsoft.com/office/powerpoint/2010/main" val="8725430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C3FD-0BDB-159D-AF4F-DE55C0A6030C}"/>
              </a:ext>
            </a:extLst>
          </p:cNvPr>
          <p:cNvSpPr>
            <a:spLocks noGrp="1"/>
          </p:cNvSpPr>
          <p:nvPr>
            <p:ph type="ctrTitle"/>
          </p:nvPr>
        </p:nvSpPr>
        <p:spPr/>
        <p:txBody>
          <a:bodyPr/>
          <a:lstStyle/>
          <a:p>
            <a:r>
              <a:rPr lang="en-US" dirty="0"/>
              <a:t>Post-Cross LEA Phase</a:t>
            </a:r>
          </a:p>
        </p:txBody>
      </p:sp>
      <p:sp>
        <p:nvSpPr>
          <p:cNvPr id="3" name="Slide Number Placeholder 2">
            <a:extLst>
              <a:ext uri="{FF2B5EF4-FFF2-40B4-BE49-F238E27FC236}">
                <a16:creationId xmlns:a16="http://schemas.microsoft.com/office/drawing/2014/main" id="{A3F2967A-AE0A-3967-B852-BED997D63285}"/>
              </a:ext>
            </a:extLst>
          </p:cNvPr>
          <p:cNvSpPr>
            <a:spLocks noGrp="1"/>
          </p:cNvSpPr>
          <p:nvPr>
            <p:ph type="sldNum" sz="quarter" idx="12"/>
          </p:nvPr>
        </p:nvSpPr>
        <p:spPr/>
        <p:txBody>
          <a:bodyPr/>
          <a:lstStyle/>
          <a:p>
            <a:fld id="{C479D5F6-EDCB-402A-AC08-4943A1820E8F}" type="slidenum">
              <a:rPr lang="en-US" smtClean="0"/>
              <a:pPr/>
              <a:t>78</a:t>
            </a:fld>
            <a:endParaRPr lang="en-US" dirty="0"/>
          </a:p>
        </p:txBody>
      </p:sp>
    </p:spTree>
    <p:extLst>
      <p:ext uri="{BB962C8B-B14F-4D97-AF65-F5344CB8AC3E}">
        <p14:creationId xmlns:p14="http://schemas.microsoft.com/office/powerpoint/2010/main" val="3955987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E84B7-B9C7-ABE0-8F9A-29DE99953B0A}"/>
              </a:ext>
            </a:extLst>
          </p:cNvPr>
          <p:cNvSpPr>
            <a:spLocks noGrp="1"/>
          </p:cNvSpPr>
          <p:nvPr>
            <p:ph type="title"/>
          </p:nvPr>
        </p:nvSpPr>
        <p:spPr>
          <a:xfrm>
            <a:off x="3076074" y="5893622"/>
            <a:ext cx="7439524" cy="898524"/>
          </a:xfrm>
        </p:spPr>
        <p:txBody>
          <a:bodyPr>
            <a:normAutofit/>
          </a:bodyPr>
          <a:lstStyle/>
          <a:p>
            <a:r>
              <a:rPr lang="en-US" dirty="0"/>
              <a:t>Post-Cross Phase:</a:t>
            </a:r>
            <a:br>
              <a:rPr lang="en-US" dirty="0"/>
            </a:br>
            <a:r>
              <a:rPr lang="en-US" dirty="0"/>
              <a:t>Exception Requests &amp; Data Change Requests</a:t>
            </a:r>
          </a:p>
        </p:txBody>
      </p:sp>
      <p:sp>
        <p:nvSpPr>
          <p:cNvPr id="5" name="Freeform: Shape 4">
            <a:extLst>
              <a:ext uri="{FF2B5EF4-FFF2-40B4-BE49-F238E27FC236}">
                <a16:creationId xmlns:a16="http://schemas.microsoft.com/office/drawing/2014/main" id="{BE827FE2-FF2A-F919-0295-1EACAA834A5A}"/>
              </a:ext>
              <a:ext uri="{C183D7F6-B498-43B3-948B-1728B52AA6E4}">
                <adec:decorative xmlns:adec="http://schemas.microsoft.com/office/drawing/2017/decorative" val="1"/>
              </a:ext>
            </a:extLst>
          </p:cNvPr>
          <p:cNvSpPr/>
          <p:nvPr/>
        </p:nvSpPr>
        <p:spPr>
          <a:xfrm>
            <a:off x="6982818" y="3737952"/>
            <a:ext cx="91440" cy="469999"/>
          </a:xfrm>
          <a:custGeom>
            <a:avLst/>
            <a:gdLst/>
            <a:ahLst/>
            <a:cxnLst/>
            <a:rect l="0" t="0" r="0" b="0"/>
            <a:pathLst>
              <a:path>
                <a:moveTo>
                  <a:pt x="45720" y="0"/>
                </a:moveTo>
                <a:lnTo>
                  <a:pt x="45720" y="469999"/>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FBF3B8CC-D152-03B5-B053-C15A9E194235}"/>
              </a:ext>
              <a:ext uri="{C183D7F6-B498-43B3-948B-1728B52AA6E4}">
                <adec:decorative xmlns:adec="http://schemas.microsoft.com/office/drawing/2017/decorative" val="1"/>
              </a:ext>
            </a:extLst>
          </p:cNvPr>
          <p:cNvSpPr/>
          <p:nvPr/>
        </p:nvSpPr>
        <p:spPr>
          <a:xfrm>
            <a:off x="4976953" y="1775891"/>
            <a:ext cx="2051584" cy="469999"/>
          </a:xfrm>
          <a:custGeom>
            <a:avLst/>
            <a:gdLst/>
            <a:ahLst/>
            <a:cxnLst/>
            <a:rect l="0" t="0" r="0" b="0"/>
            <a:pathLst>
              <a:path>
                <a:moveTo>
                  <a:pt x="0" y="0"/>
                </a:moveTo>
                <a:lnTo>
                  <a:pt x="0" y="236864"/>
                </a:lnTo>
                <a:lnTo>
                  <a:pt x="2051584" y="236864"/>
                </a:lnTo>
                <a:lnTo>
                  <a:pt x="2051584" y="469999"/>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5C17D824-C4CD-FA51-7785-E17CC4C8418B}"/>
              </a:ext>
              <a:ext uri="{C183D7F6-B498-43B3-948B-1728B52AA6E4}">
                <adec:decorative xmlns:adec="http://schemas.microsoft.com/office/drawing/2017/decorative" val="1"/>
              </a:ext>
            </a:extLst>
          </p:cNvPr>
          <p:cNvSpPr/>
          <p:nvPr/>
        </p:nvSpPr>
        <p:spPr>
          <a:xfrm>
            <a:off x="2879649" y="3737952"/>
            <a:ext cx="91440" cy="469999"/>
          </a:xfrm>
          <a:custGeom>
            <a:avLst/>
            <a:gdLst/>
            <a:ahLst/>
            <a:cxnLst/>
            <a:rect l="0" t="0" r="0" b="0"/>
            <a:pathLst>
              <a:path>
                <a:moveTo>
                  <a:pt x="45720" y="0"/>
                </a:moveTo>
                <a:lnTo>
                  <a:pt x="45720" y="469999"/>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B66DEBF6-89DB-0C6D-596E-375B5AE0359E}"/>
              </a:ext>
              <a:ext uri="{C183D7F6-B498-43B3-948B-1728B52AA6E4}">
                <adec:decorative xmlns:adec="http://schemas.microsoft.com/office/drawing/2017/decorative" val="1"/>
              </a:ext>
            </a:extLst>
          </p:cNvPr>
          <p:cNvSpPr/>
          <p:nvPr/>
        </p:nvSpPr>
        <p:spPr>
          <a:xfrm>
            <a:off x="2925369" y="1775891"/>
            <a:ext cx="2051584" cy="469999"/>
          </a:xfrm>
          <a:custGeom>
            <a:avLst/>
            <a:gdLst/>
            <a:ahLst/>
            <a:cxnLst/>
            <a:rect l="0" t="0" r="0" b="0"/>
            <a:pathLst>
              <a:path>
                <a:moveTo>
                  <a:pt x="2051584" y="0"/>
                </a:moveTo>
                <a:lnTo>
                  <a:pt x="2051584" y="236864"/>
                </a:lnTo>
                <a:lnTo>
                  <a:pt x="0" y="236864"/>
                </a:lnTo>
                <a:lnTo>
                  <a:pt x="0" y="469999"/>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Oval 8">
            <a:extLst>
              <a:ext uri="{FF2B5EF4-FFF2-40B4-BE49-F238E27FC236}">
                <a16:creationId xmlns:a16="http://schemas.microsoft.com/office/drawing/2014/main" id="{31856CF3-0CE5-C8B6-88CB-1366346DEB95}"/>
              </a:ext>
              <a:ext uri="{C183D7F6-B498-43B3-948B-1728B52AA6E4}">
                <adec:decorative xmlns:adec="http://schemas.microsoft.com/office/drawing/2017/decorative" val="1"/>
              </a:ext>
            </a:extLst>
          </p:cNvPr>
          <p:cNvSpPr/>
          <p:nvPr/>
        </p:nvSpPr>
        <p:spPr>
          <a:xfrm>
            <a:off x="4230923" y="283829"/>
            <a:ext cx="1492061" cy="1492061"/>
          </a:xfrm>
          <a:prstGeom prst="ellipse">
            <a:avLst/>
          </a:prstGeom>
          <a:blipFill>
            <a:blip r:embed="rId3">
              <a:extLst>
                <a:ext uri="{96DAC541-7B7A-43D3-8B79-37D633B846F1}">
                  <asvg:svgBlip xmlns:asvg="http://schemas.microsoft.com/office/drawing/2016/SVG/main" r:embed="rId4"/>
                </a:ext>
              </a:extLst>
            </a:blip>
            <a:srcRect/>
            <a:stretch>
              <a:fillRect/>
            </a:stretch>
          </a:blip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A7E7322A-937F-CF22-E6F8-FF6842C5D497}"/>
              </a:ext>
            </a:extLst>
          </p:cNvPr>
          <p:cNvSpPr/>
          <p:nvPr/>
        </p:nvSpPr>
        <p:spPr>
          <a:xfrm>
            <a:off x="5722984" y="280099"/>
            <a:ext cx="2238092" cy="1492061"/>
          </a:xfrm>
          <a:custGeom>
            <a:avLst/>
            <a:gdLst>
              <a:gd name="connsiteX0" fmla="*/ 0 w 2238092"/>
              <a:gd name="connsiteY0" fmla="*/ 0 h 1492061"/>
              <a:gd name="connsiteX1" fmla="*/ 2238092 w 2238092"/>
              <a:gd name="connsiteY1" fmla="*/ 0 h 1492061"/>
              <a:gd name="connsiteX2" fmla="*/ 2238092 w 2238092"/>
              <a:gd name="connsiteY2" fmla="*/ 1492061 h 1492061"/>
              <a:gd name="connsiteX3" fmla="*/ 0 w 2238092"/>
              <a:gd name="connsiteY3" fmla="*/ 1492061 h 1492061"/>
              <a:gd name="connsiteX4" fmla="*/ 0 w 2238092"/>
              <a:gd name="connsiteY4" fmla="*/ 0 h 149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092" h="1492061">
                <a:moveTo>
                  <a:pt x="0" y="0"/>
                </a:moveTo>
                <a:lnTo>
                  <a:pt x="2238092" y="0"/>
                </a:lnTo>
                <a:lnTo>
                  <a:pt x="2238092" y="1492061"/>
                </a:lnTo>
                <a:lnTo>
                  <a:pt x="0" y="14920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Post-Cross Error or Data issue</a:t>
            </a:r>
          </a:p>
        </p:txBody>
      </p:sp>
      <p:sp>
        <p:nvSpPr>
          <p:cNvPr id="12" name="Oval 11">
            <a:extLst>
              <a:ext uri="{FF2B5EF4-FFF2-40B4-BE49-F238E27FC236}">
                <a16:creationId xmlns:a16="http://schemas.microsoft.com/office/drawing/2014/main" id="{3AB274C8-075E-627C-62FE-261B09A77E9F}"/>
              </a:ext>
              <a:ext uri="{C183D7F6-B498-43B3-948B-1728B52AA6E4}">
                <adec:decorative xmlns:adec="http://schemas.microsoft.com/office/drawing/2017/decorative" val="1"/>
              </a:ext>
            </a:extLst>
          </p:cNvPr>
          <p:cNvSpPr/>
          <p:nvPr/>
        </p:nvSpPr>
        <p:spPr>
          <a:xfrm>
            <a:off x="2179338" y="2245890"/>
            <a:ext cx="1492061" cy="1492061"/>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CB038E3C-1E0A-6F38-0A9E-5F82DC67C4A8}"/>
              </a:ext>
            </a:extLst>
          </p:cNvPr>
          <p:cNvSpPr/>
          <p:nvPr/>
        </p:nvSpPr>
        <p:spPr>
          <a:xfrm>
            <a:off x="3671400" y="2242160"/>
            <a:ext cx="2238092" cy="1492061"/>
          </a:xfrm>
          <a:custGeom>
            <a:avLst/>
            <a:gdLst>
              <a:gd name="connsiteX0" fmla="*/ 0 w 2238092"/>
              <a:gd name="connsiteY0" fmla="*/ 0 h 1492061"/>
              <a:gd name="connsiteX1" fmla="*/ 2238092 w 2238092"/>
              <a:gd name="connsiteY1" fmla="*/ 0 h 1492061"/>
              <a:gd name="connsiteX2" fmla="*/ 2238092 w 2238092"/>
              <a:gd name="connsiteY2" fmla="*/ 1492061 h 1492061"/>
              <a:gd name="connsiteX3" fmla="*/ 0 w 2238092"/>
              <a:gd name="connsiteY3" fmla="*/ 1492061 h 1492061"/>
              <a:gd name="connsiteX4" fmla="*/ 0 w 2238092"/>
              <a:gd name="connsiteY4" fmla="*/ 0 h 149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092" h="1492061">
                <a:moveTo>
                  <a:pt x="0" y="0"/>
                </a:moveTo>
                <a:lnTo>
                  <a:pt x="2238092" y="0"/>
                </a:lnTo>
                <a:lnTo>
                  <a:pt x="2238092" y="1492061"/>
                </a:lnTo>
                <a:lnTo>
                  <a:pt x="0" y="14920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SEY Data Incorrect and must be updated</a:t>
            </a:r>
          </a:p>
        </p:txBody>
      </p:sp>
      <p:sp>
        <p:nvSpPr>
          <p:cNvPr id="14" name="Oval 13">
            <a:extLst>
              <a:ext uri="{FF2B5EF4-FFF2-40B4-BE49-F238E27FC236}">
                <a16:creationId xmlns:a16="http://schemas.microsoft.com/office/drawing/2014/main" id="{9E97888E-8388-0DFE-C5F1-6ABC4790DF00}"/>
              </a:ext>
              <a:ext uri="{C183D7F6-B498-43B3-948B-1728B52AA6E4}">
                <adec:decorative xmlns:adec="http://schemas.microsoft.com/office/drawing/2017/decorative" val="1"/>
              </a:ext>
            </a:extLst>
          </p:cNvPr>
          <p:cNvSpPr/>
          <p:nvPr/>
        </p:nvSpPr>
        <p:spPr>
          <a:xfrm>
            <a:off x="2179338" y="4207951"/>
            <a:ext cx="1492061" cy="1492061"/>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8C8BF671-976E-DCC9-F000-50342C4EB759}"/>
              </a:ext>
            </a:extLst>
          </p:cNvPr>
          <p:cNvSpPr/>
          <p:nvPr/>
        </p:nvSpPr>
        <p:spPr>
          <a:xfrm>
            <a:off x="3671400" y="4204221"/>
            <a:ext cx="2238092" cy="1492061"/>
          </a:xfrm>
          <a:custGeom>
            <a:avLst/>
            <a:gdLst>
              <a:gd name="connsiteX0" fmla="*/ 0 w 2238092"/>
              <a:gd name="connsiteY0" fmla="*/ 0 h 1492061"/>
              <a:gd name="connsiteX1" fmla="*/ 2238092 w 2238092"/>
              <a:gd name="connsiteY1" fmla="*/ 0 h 1492061"/>
              <a:gd name="connsiteX2" fmla="*/ 2238092 w 2238092"/>
              <a:gd name="connsiteY2" fmla="*/ 1492061 h 1492061"/>
              <a:gd name="connsiteX3" fmla="*/ 0 w 2238092"/>
              <a:gd name="connsiteY3" fmla="*/ 1492061 h 1492061"/>
              <a:gd name="connsiteX4" fmla="*/ 0 w 2238092"/>
              <a:gd name="connsiteY4" fmla="*/ 0 h 149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092" h="1492061">
                <a:moveTo>
                  <a:pt x="0" y="0"/>
                </a:moveTo>
                <a:lnTo>
                  <a:pt x="2238092" y="0"/>
                </a:lnTo>
                <a:lnTo>
                  <a:pt x="2238092" y="1492061"/>
                </a:lnTo>
                <a:lnTo>
                  <a:pt x="0" y="14920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Submit a </a:t>
            </a:r>
            <a:r>
              <a:rPr lang="en-US" sz="2300" i="1" kern="1200" dirty="0"/>
              <a:t>Post-Cross LEA Data Change Request</a:t>
            </a:r>
            <a:endParaRPr lang="en-US" sz="2300" kern="1200" dirty="0"/>
          </a:p>
        </p:txBody>
      </p:sp>
      <p:sp>
        <p:nvSpPr>
          <p:cNvPr id="16" name="Oval 15">
            <a:extLst>
              <a:ext uri="{FF2B5EF4-FFF2-40B4-BE49-F238E27FC236}">
                <a16:creationId xmlns:a16="http://schemas.microsoft.com/office/drawing/2014/main" id="{7D30C9F1-F47D-4F01-30CD-C910345387C0}"/>
              </a:ext>
              <a:ext uri="{C183D7F6-B498-43B3-948B-1728B52AA6E4}">
                <adec:decorative xmlns:adec="http://schemas.microsoft.com/office/drawing/2017/decorative" val="1"/>
              </a:ext>
            </a:extLst>
          </p:cNvPr>
          <p:cNvSpPr/>
          <p:nvPr/>
        </p:nvSpPr>
        <p:spPr>
          <a:xfrm>
            <a:off x="6282507" y="2245890"/>
            <a:ext cx="1492061" cy="1492061"/>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E1AE5ED4-6F70-94E3-0F81-C33D75C7C9CD}"/>
              </a:ext>
            </a:extLst>
          </p:cNvPr>
          <p:cNvSpPr/>
          <p:nvPr/>
        </p:nvSpPr>
        <p:spPr>
          <a:xfrm>
            <a:off x="7774569" y="2242160"/>
            <a:ext cx="2238092" cy="1492061"/>
          </a:xfrm>
          <a:custGeom>
            <a:avLst/>
            <a:gdLst>
              <a:gd name="connsiteX0" fmla="*/ 0 w 2238092"/>
              <a:gd name="connsiteY0" fmla="*/ 0 h 1492061"/>
              <a:gd name="connsiteX1" fmla="*/ 2238092 w 2238092"/>
              <a:gd name="connsiteY1" fmla="*/ 0 h 1492061"/>
              <a:gd name="connsiteX2" fmla="*/ 2238092 w 2238092"/>
              <a:gd name="connsiteY2" fmla="*/ 1492061 h 1492061"/>
              <a:gd name="connsiteX3" fmla="*/ 0 w 2238092"/>
              <a:gd name="connsiteY3" fmla="*/ 1492061 h 1492061"/>
              <a:gd name="connsiteX4" fmla="*/ 0 w 2238092"/>
              <a:gd name="connsiteY4" fmla="*/ 0 h 149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092" h="1492061">
                <a:moveTo>
                  <a:pt x="0" y="0"/>
                </a:moveTo>
                <a:lnTo>
                  <a:pt x="2238092" y="0"/>
                </a:lnTo>
                <a:lnTo>
                  <a:pt x="2238092" y="1492061"/>
                </a:lnTo>
                <a:lnTo>
                  <a:pt x="0" y="14920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SEY Data is Accurate as Reported</a:t>
            </a:r>
          </a:p>
        </p:txBody>
      </p:sp>
      <p:sp>
        <p:nvSpPr>
          <p:cNvPr id="18" name="Oval 17">
            <a:extLst>
              <a:ext uri="{FF2B5EF4-FFF2-40B4-BE49-F238E27FC236}">
                <a16:creationId xmlns:a16="http://schemas.microsoft.com/office/drawing/2014/main" id="{0AA23212-67DA-4CF1-A985-EA57285095EA}"/>
              </a:ext>
              <a:ext uri="{C183D7F6-B498-43B3-948B-1728B52AA6E4}">
                <adec:decorative xmlns:adec="http://schemas.microsoft.com/office/drawing/2017/decorative" val="1"/>
              </a:ext>
            </a:extLst>
          </p:cNvPr>
          <p:cNvSpPr/>
          <p:nvPr/>
        </p:nvSpPr>
        <p:spPr>
          <a:xfrm>
            <a:off x="6282507" y="4207951"/>
            <a:ext cx="1492061" cy="1492061"/>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89816F11-CB22-E1DB-F89E-7D6DD12F260E}"/>
              </a:ext>
            </a:extLst>
          </p:cNvPr>
          <p:cNvSpPr/>
          <p:nvPr/>
        </p:nvSpPr>
        <p:spPr>
          <a:xfrm>
            <a:off x="7774569" y="4204221"/>
            <a:ext cx="2238092" cy="1492061"/>
          </a:xfrm>
          <a:custGeom>
            <a:avLst/>
            <a:gdLst>
              <a:gd name="connsiteX0" fmla="*/ 0 w 2238092"/>
              <a:gd name="connsiteY0" fmla="*/ 0 h 1492061"/>
              <a:gd name="connsiteX1" fmla="*/ 2238092 w 2238092"/>
              <a:gd name="connsiteY1" fmla="*/ 0 h 1492061"/>
              <a:gd name="connsiteX2" fmla="*/ 2238092 w 2238092"/>
              <a:gd name="connsiteY2" fmla="*/ 1492061 h 1492061"/>
              <a:gd name="connsiteX3" fmla="*/ 0 w 2238092"/>
              <a:gd name="connsiteY3" fmla="*/ 1492061 h 1492061"/>
              <a:gd name="connsiteX4" fmla="*/ 0 w 2238092"/>
              <a:gd name="connsiteY4" fmla="*/ 0 h 1492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092" h="1492061">
                <a:moveTo>
                  <a:pt x="0" y="0"/>
                </a:moveTo>
                <a:lnTo>
                  <a:pt x="2238092" y="0"/>
                </a:lnTo>
                <a:lnTo>
                  <a:pt x="2238092" y="1492061"/>
                </a:lnTo>
                <a:lnTo>
                  <a:pt x="0" y="14920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Submit an </a:t>
            </a:r>
            <a:r>
              <a:rPr lang="en-US" sz="2300" i="1" kern="1200" dirty="0"/>
              <a:t>Exception Request</a:t>
            </a:r>
            <a:endParaRPr lang="en-US" sz="2300" kern="1200" dirty="0"/>
          </a:p>
        </p:txBody>
      </p:sp>
      <p:sp>
        <p:nvSpPr>
          <p:cNvPr id="4" name="Slide Number Placeholder 3">
            <a:extLst>
              <a:ext uri="{FF2B5EF4-FFF2-40B4-BE49-F238E27FC236}">
                <a16:creationId xmlns:a16="http://schemas.microsoft.com/office/drawing/2014/main" id="{FE6F56BF-1E4E-D2DD-7511-7CE3F8412034}"/>
              </a:ext>
            </a:extLst>
          </p:cNvPr>
          <p:cNvSpPr>
            <a:spLocks noGrp="1"/>
          </p:cNvSpPr>
          <p:nvPr>
            <p:ph type="sldNum" sz="quarter" idx="12"/>
          </p:nvPr>
        </p:nvSpPr>
        <p:spPr/>
        <p:txBody>
          <a:bodyPr/>
          <a:lstStyle/>
          <a:p>
            <a:fld id="{C479D5F6-EDCB-402A-AC08-4943A1820E8F}" type="slidenum">
              <a:rPr lang="en-US" smtClean="0"/>
              <a:pPr/>
              <a:t>79</a:t>
            </a:fld>
            <a:endParaRPr lang="en-US" dirty="0"/>
          </a:p>
        </p:txBody>
      </p:sp>
    </p:spTree>
    <p:extLst>
      <p:ext uri="{BB962C8B-B14F-4D97-AF65-F5344CB8AC3E}">
        <p14:creationId xmlns:p14="http://schemas.microsoft.com/office/powerpoint/2010/main" val="2112264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EBB7-09B7-752B-32E3-5400FBEA06F3}"/>
              </a:ext>
            </a:extLst>
          </p:cNvPr>
          <p:cNvSpPr>
            <a:spLocks noGrp="1"/>
          </p:cNvSpPr>
          <p:nvPr>
            <p:ph type="ctrTitle"/>
          </p:nvPr>
        </p:nvSpPr>
        <p:spPr/>
        <p:txBody>
          <a:bodyPr/>
          <a:lstStyle/>
          <a:p>
            <a:r>
              <a:rPr lang="en-US" dirty="0"/>
              <a:t>Collection Timeline</a:t>
            </a:r>
          </a:p>
        </p:txBody>
      </p:sp>
      <p:sp>
        <p:nvSpPr>
          <p:cNvPr id="4" name="Slide Number Placeholder 3">
            <a:extLst>
              <a:ext uri="{FF2B5EF4-FFF2-40B4-BE49-F238E27FC236}">
                <a16:creationId xmlns:a16="http://schemas.microsoft.com/office/drawing/2014/main" id="{638C9309-6708-E6B9-9FD8-1B4814F27B39}"/>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33113238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061C-455D-E9DE-AC96-D5A87FE45D85}"/>
              </a:ext>
            </a:extLst>
          </p:cNvPr>
          <p:cNvSpPr>
            <a:spLocks noGrp="1"/>
          </p:cNvSpPr>
          <p:nvPr>
            <p:ph type="title"/>
          </p:nvPr>
        </p:nvSpPr>
        <p:spPr/>
        <p:txBody>
          <a:bodyPr/>
          <a:lstStyle/>
          <a:p>
            <a:r>
              <a:rPr lang="en-US" dirty="0"/>
              <a:t>What is a Post-Cross data change request?</a:t>
            </a:r>
          </a:p>
        </p:txBody>
      </p:sp>
      <p:sp>
        <p:nvSpPr>
          <p:cNvPr id="3" name="Content Placeholder 2">
            <a:extLst>
              <a:ext uri="{FF2B5EF4-FFF2-40B4-BE49-F238E27FC236}">
                <a16:creationId xmlns:a16="http://schemas.microsoft.com/office/drawing/2014/main" id="{319F6CAF-5AC0-3453-37C9-B2C64915C852}"/>
              </a:ext>
            </a:extLst>
          </p:cNvPr>
          <p:cNvSpPr>
            <a:spLocks noGrp="1"/>
          </p:cNvSpPr>
          <p:nvPr>
            <p:ph sz="half" idx="1"/>
          </p:nvPr>
        </p:nvSpPr>
        <p:spPr/>
        <p:txBody>
          <a:bodyPr>
            <a:normAutofit/>
          </a:bodyPr>
          <a:lstStyle/>
          <a:p>
            <a:r>
              <a:rPr lang="en-US" b="1" dirty="0"/>
              <a:t>Unique to Post-Cross LEA phase of SEY Collection</a:t>
            </a:r>
          </a:p>
          <a:p>
            <a:r>
              <a:rPr lang="en-US" dirty="0"/>
              <a:t>Used to request a change to a student’s record under the following circumstances:</a:t>
            </a:r>
          </a:p>
          <a:p>
            <a:pPr lvl="1"/>
            <a:r>
              <a:rPr lang="en-US" dirty="0"/>
              <a:t>Updating data to clear any regular phase or Cross-LEA business rule (SE001-SE800s)</a:t>
            </a:r>
          </a:p>
          <a:p>
            <a:pPr lvl="1"/>
            <a:r>
              <a:rPr lang="en-US" dirty="0"/>
              <a:t>Updating exit type/date/retention code to clear a SE900 series warning</a:t>
            </a:r>
          </a:p>
          <a:p>
            <a:pPr lvl="1"/>
            <a:r>
              <a:rPr lang="en-US" dirty="0"/>
              <a:t>Adding a missing student record to resolve a SE400 error or as directed by SEY collection lead.</a:t>
            </a:r>
          </a:p>
          <a:p>
            <a:pPr lvl="1"/>
            <a:r>
              <a:rPr lang="en-US" dirty="0"/>
              <a:t>If instructed to update records due to a SASID merge. When SASID merges occur during the Post-Cross phase, email the SEY Collection lead </a:t>
            </a:r>
            <a:r>
              <a:rPr lang="en-US" b="1" u="sng" dirty="0">
                <a:highlight>
                  <a:srgbClr val="FFFFCC"/>
                </a:highlight>
              </a:rPr>
              <a:t>BEFORE</a:t>
            </a:r>
            <a:r>
              <a:rPr lang="en-US" dirty="0"/>
              <a:t> making any changes to your data.</a:t>
            </a:r>
          </a:p>
          <a:p>
            <a:pPr lvl="1"/>
            <a:endParaRPr lang="en-US" dirty="0"/>
          </a:p>
          <a:p>
            <a:endParaRPr lang="en-US" dirty="0"/>
          </a:p>
        </p:txBody>
      </p:sp>
      <p:sp>
        <p:nvSpPr>
          <p:cNvPr id="5" name="Content Placeholder 4">
            <a:extLst>
              <a:ext uri="{FF2B5EF4-FFF2-40B4-BE49-F238E27FC236}">
                <a16:creationId xmlns:a16="http://schemas.microsoft.com/office/drawing/2014/main" id="{9F83A11D-0C73-E395-F31E-E776D044BBA5}"/>
              </a:ext>
            </a:extLst>
          </p:cNvPr>
          <p:cNvSpPr>
            <a:spLocks noGrp="1"/>
          </p:cNvSpPr>
          <p:nvPr>
            <p:ph sz="half" idx="2"/>
          </p:nvPr>
        </p:nvSpPr>
        <p:spPr/>
        <p:txBody>
          <a:bodyPr>
            <a:normAutofit fontScale="92500"/>
          </a:bodyPr>
          <a:lstStyle/>
          <a:p>
            <a:pPr marL="457200" indent="-457200">
              <a:buFont typeface="+mj-lt"/>
              <a:buAutoNum type="arabicPeriod"/>
            </a:pPr>
            <a:r>
              <a:rPr lang="en-US" dirty="0"/>
              <a:t>Update data in pipeline using the edit record screen </a:t>
            </a:r>
          </a:p>
          <a:p>
            <a:pPr lvl="1"/>
            <a:r>
              <a:rPr lang="en-US" dirty="0"/>
              <a:t>School Exit Type</a:t>
            </a:r>
          </a:p>
          <a:p>
            <a:pPr lvl="1"/>
            <a:r>
              <a:rPr lang="en-US" dirty="0"/>
              <a:t>School Exit Date</a:t>
            </a:r>
          </a:p>
          <a:p>
            <a:pPr lvl="1"/>
            <a:r>
              <a:rPr lang="en-US" dirty="0"/>
              <a:t>Retention Code</a:t>
            </a:r>
          </a:p>
          <a:p>
            <a:pPr lvl="1"/>
            <a:r>
              <a:rPr lang="en-US" dirty="0"/>
              <a:t>Other data fields in rare circumstances</a:t>
            </a:r>
          </a:p>
          <a:p>
            <a:pPr marL="457200" indent="-457200">
              <a:buFont typeface="+mj-lt"/>
              <a:buAutoNum type="arabicPeriod"/>
            </a:pPr>
            <a:r>
              <a:rPr lang="en-US" dirty="0"/>
              <a:t>Complete a data change request form</a:t>
            </a:r>
          </a:p>
          <a:p>
            <a:pPr marL="457200" indent="-457200">
              <a:buFont typeface="+mj-lt"/>
              <a:buAutoNum type="arabicPeriod"/>
            </a:pPr>
            <a:r>
              <a:rPr lang="en-US" dirty="0"/>
              <a:t>Submit form to Syncplicity using the same folder as exception requests</a:t>
            </a:r>
          </a:p>
          <a:p>
            <a:pPr marL="457200" indent="-457200">
              <a:buFont typeface="+mj-lt"/>
              <a:buAutoNum type="arabicPeriod"/>
            </a:pPr>
            <a:r>
              <a:rPr lang="en-US" dirty="0"/>
              <a:t>Notify </a:t>
            </a:r>
            <a:r>
              <a:rPr lang="en-US" sz="2100" dirty="0">
                <a:hlinkClick r:id="rId2"/>
              </a:rPr>
              <a:t>StudentEndOfYear@cde.state.co.us</a:t>
            </a:r>
            <a:r>
              <a:rPr lang="en-US" sz="2100" dirty="0"/>
              <a:t> </a:t>
            </a:r>
            <a:r>
              <a:rPr lang="en-US" dirty="0"/>
              <a:t>that a request has been placed in Syncplicity for review</a:t>
            </a:r>
          </a:p>
          <a:p>
            <a:pPr marL="457200" indent="-457200">
              <a:buFont typeface="+mj-lt"/>
              <a:buAutoNum type="arabicPeriod"/>
            </a:pPr>
            <a:r>
              <a:rPr lang="en-US" dirty="0"/>
              <a:t>Collection lead will review the request and notify you of the outcome or any next steps</a:t>
            </a:r>
          </a:p>
          <a:p>
            <a:endParaRPr lang="en-US" dirty="0"/>
          </a:p>
        </p:txBody>
      </p:sp>
      <p:sp>
        <p:nvSpPr>
          <p:cNvPr id="4" name="Slide Number Placeholder 3">
            <a:extLst>
              <a:ext uri="{FF2B5EF4-FFF2-40B4-BE49-F238E27FC236}">
                <a16:creationId xmlns:a16="http://schemas.microsoft.com/office/drawing/2014/main" id="{D2031524-826F-3FF6-D3D8-B8FAAF3F42F5}"/>
              </a:ext>
            </a:extLst>
          </p:cNvPr>
          <p:cNvSpPr>
            <a:spLocks noGrp="1"/>
          </p:cNvSpPr>
          <p:nvPr>
            <p:ph type="sldNum" sz="quarter" idx="12"/>
          </p:nvPr>
        </p:nvSpPr>
        <p:spPr/>
        <p:txBody>
          <a:bodyPr/>
          <a:lstStyle/>
          <a:p>
            <a:fld id="{C479D5F6-EDCB-402A-AC08-4943A1820E8F}" type="slidenum">
              <a:rPr lang="en-US" smtClean="0"/>
              <a:pPr/>
              <a:t>80</a:t>
            </a:fld>
            <a:endParaRPr lang="en-US" dirty="0"/>
          </a:p>
        </p:txBody>
      </p:sp>
    </p:spTree>
    <p:extLst>
      <p:ext uri="{BB962C8B-B14F-4D97-AF65-F5344CB8AC3E}">
        <p14:creationId xmlns:p14="http://schemas.microsoft.com/office/powerpoint/2010/main" val="18849239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EF8349-A722-E7AC-22A6-9F13238B627E}"/>
              </a:ext>
            </a:extLst>
          </p:cNvPr>
          <p:cNvSpPr>
            <a:spLocks noGrp="1"/>
          </p:cNvSpPr>
          <p:nvPr>
            <p:ph type="title"/>
          </p:nvPr>
        </p:nvSpPr>
        <p:spPr>
          <a:xfrm>
            <a:off x="443564" y="218142"/>
            <a:ext cx="9321873" cy="713172"/>
          </a:xfrm>
        </p:spPr>
        <p:txBody>
          <a:bodyPr/>
          <a:lstStyle/>
          <a:p>
            <a:r>
              <a:rPr lang="en-US" dirty="0"/>
              <a:t>Post-Cross Data Change Request Template</a:t>
            </a:r>
          </a:p>
        </p:txBody>
      </p:sp>
      <p:sp>
        <p:nvSpPr>
          <p:cNvPr id="7" name="Content Placeholder 6">
            <a:extLst>
              <a:ext uri="{FF2B5EF4-FFF2-40B4-BE49-F238E27FC236}">
                <a16:creationId xmlns:a16="http://schemas.microsoft.com/office/drawing/2014/main" id="{E367CB6D-4A10-E9C7-3C13-D315FC7F6BD8}"/>
              </a:ext>
            </a:extLst>
          </p:cNvPr>
          <p:cNvSpPr>
            <a:spLocks noGrp="1"/>
          </p:cNvSpPr>
          <p:nvPr>
            <p:ph sz="half" idx="1"/>
          </p:nvPr>
        </p:nvSpPr>
        <p:spPr>
          <a:xfrm>
            <a:off x="442913" y="1179513"/>
            <a:ext cx="11430000" cy="2998426"/>
          </a:xfrm>
        </p:spPr>
        <p:txBody>
          <a:bodyPr>
            <a:normAutofit lnSpcReduction="10000"/>
          </a:bodyPr>
          <a:lstStyle/>
          <a:p>
            <a:r>
              <a:rPr lang="en-US" dirty="0"/>
              <a:t>Required for any post-cross data change outside of the SE900 series errors</a:t>
            </a:r>
          </a:p>
          <a:p>
            <a:r>
              <a:rPr lang="en-US" dirty="0"/>
              <a:t>Must include the new school exit date, school exit type, and retention code</a:t>
            </a:r>
          </a:p>
          <a:p>
            <a:pPr lvl="1"/>
            <a:r>
              <a:rPr lang="en-US" dirty="0"/>
              <a:t>If other data field changes are requested, include this information in the reason for change request </a:t>
            </a:r>
          </a:p>
          <a:p>
            <a:r>
              <a:rPr lang="en-US" dirty="0"/>
              <a:t>Do not delete tabs or columns from this form. </a:t>
            </a:r>
          </a:p>
          <a:p>
            <a:pPr lvl="1"/>
            <a:r>
              <a:rPr lang="en-US" dirty="0"/>
              <a:t>Hidden columns exist on the post-cross changes tab required for accurate processing.</a:t>
            </a:r>
          </a:p>
          <a:p>
            <a:pPr lvl="1"/>
            <a:r>
              <a:rPr lang="en-US" dirty="0"/>
              <a:t>Instructions tab includes information that the post-cross changes request tab validates against.</a:t>
            </a:r>
          </a:p>
          <a:p>
            <a:r>
              <a:rPr lang="en-US" dirty="0"/>
              <a:t>Submit a new change request form when additional changes are needed</a:t>
            </a:r>
          </a:p>
          <a:p>
            <a:pPr lvl="1"/>
            <a:r>
              <a:rPr lang="en-US" dirty="0"/>
              <a:t>CDE Collection Lead inputs date request is reviewed to let you know it has been processed. After this point a new form is needed for new requests.</a:t>
            </a:r>
          </a:p>
          <a:p>
            <a:endParaRPr lang="en-US" dirty="0"/>
          </a:p>
          <a:p>
            <a:endParaRPr lang="en-US" dirty="0"/>
          </a:p>
        </p:txBody>
      </p:sp>
      <p:pic>
        <p:nvPicPr>
          <p:cNvPr id="10" name="Content Placeholder 9">
            <a:extLst>
              <a:ext uri="{FF2B5EF4-FFF2-40B4-BE49-F238E27FC236}">
                <a16:creationId xmlns:a16="http://schemas.microsoft.com/office/drawing/2014/main" id="{C6B95A04-D6C1-EC3F-87BC-ACFDC8A4AC47}"/>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2257248" y="4177939"/>
            <a:ext cx="7677504" cy="1734514"/>
          </a:xfrm>
        </p:spPr>
      </p:pic>
      <p:sp>
        <p:nvSpPr>
          <p:cNvPr id="4" name="Slide Number Placeholder 3">
            <a:extLst>
              <a:ext uri="{FF2B5EF4-FFF2-40B4-BE49-F238E27FC236}">
                <a16:creationId xmlns:a16="http://schemas.microsoft.com/office/drawing/2014/main" id="{FFD595FD-EC05-E672-D8A3-00313978D0D2}"/>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81</a:t>
            </a:fld>
            <a:endParaRPr lang="en-US" dirty="0"/>
          </a:p>
        </p:txBody>
      </p:sp>
    </p:spTree>
    <p:extLst>
      <p:ext uri="{BB962C8B-B14F-4D97-AF65-F5344CB8AC3E}">
        <p14:creationId xmlns:p14="http://schemas.microsoft.com/office/powerpoint/2010/main" val="1540195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386A1F-EA87-42AA-E028-90AB5EF56175}"/>
              </a:ext>
            </a:extLst>
          </p:cNvPr>
          <p:cNvSpPr>
            <a:spLocks noGrp="1"/>
          </p:cNvSpPr>
          <p:nvPr>
            <p:ph type="ctrTitle"/>
          </p:nvPr>
        </p:nvSpPr>
        <p:spPr/>
        <p:txBody>
          <a:bodyPr/>
          <a:lstStyle/>
          <a:p>
            <a:r>
              <a:rPr lang="en-US" dirty="0"/>
              <a:t>Suggested Monthly Checklists</a:t>
            </a:r>
          </a:p>
        </p:txBody>
      </p:sp>
      <p:sp>
        <p:nvSpPr>
          <p:cNvPr id="4" name="Slide Number Placeholder 3">
            <a:extLst>
              <a:ext uri="{FF2B5EF4-FFF2-40B4-BE49-F238E27FC236}">
                <a16:creationId xmlns:a16="http://schemas.microsoft.com/office/drawing/2014/main" id="{E93FE49E-3F2F-C80C-649F-AC27755420E1}"/>
              </a:ext>
            </a:extLst>
          </p:cNvPr>
          <p:cNvSpPr>
            <a:spLocks noGrp="1"/>
          </p:cNvSpPr>
          <p:nvPr>
            <p:ph type="sldNum" sz="quarter" idx="12"/>
          </p:nvPr>
        </p:nvSpPr>
        <p:spPr/>
        <p:txBody>
          <a:bodyPr/>
          <a:lstStyle/>
          <a:p>
            <a:fld id="{C479D5F6-EDCB-402A-AC08-4943A1820E8F}" type="slidenum">
              <a:rPr lang="en-US" smtClean="0"/>
              <a:pPr/>
              <a:t>82</a:t>
            </a:fld>
            <a:endParaRPr lang="en-US" dirty="0"/>
          </a:p>
        </p:txBody>
      </p:sp>
    </p:spTree>
    <p:extLst>
      <p:ext uri="{BB962C8B-B14F-4D97-AF65-F5344CB8AC3E}">
        <p14:creationId xmlns:p14="http://schemas.microsoft.com/office/powerpoint/2010/main" val="23198653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E08EC-34D9-82C8-77C8-0D346E960DA5}"/>
              </a:ext>
            </a:extLst>
          </p:cNvPr>
          <p:cNvSpPr>
            <a:spLocks noGrp="1"/>
          </p:cNvSpPr>
          <p:nvPr>
            <p:ph type="title"/>
          </p:nvPr>
        </p:nvSpPr>
        <p:spPr/>
        <p:txBody>
          <a:bodyPr/>
          <a:lstStyle/>
          <a:p>
            <a:r>
              <a:rPr lang="en-US" dirty="0"/>
              <a:t>April/May</a:t>
            </a:r>
          </a:p>
        </p:txBody>
      </p:sp>
      <p:sp>
        <p:nvSpPr>
          <p:cNvPr id="8" name="Text Placeholder 7">
            <a:extLst>
              <a:ext uri="{FF2B5EF4-FFF2-40B4-BE49-F238E27FC236}">
                <a16:creationId xmlns:a16="http://schemas.microsoft.com/office/drawing/2014/main" id="{5085749E-BC24-87CA-66D0-9071155DD2C3}"/>
              </a:ext>
            </a:extLst>
          </p:cNvPr>
          <p:cNvSpPr>
            <a:spLocks noGrp="1"/>
          </p:cNvSpPr>
          <p:nvPr>
            <p:ph type="body" sz="quarter" idx="13"/>
          </p:nvPr>
        </p:nvSpPr>
        <p:spPr/>
        <p:txBody>
          <a:bodyPr/>
          <a:lstStyle/>
          <a:p>
            <a:r>
              <a:rPr lang="en-US" dirty="0"/>
              <a:t>April (Soft Open Phase)</a:t>
            </a:r>
          </a:p>
        </p:txBody>
      </p:sp>
      <p:sp>
        <p:nvSpPr>
          <p:cNvPr id="6" name="Content Placeholder 5">
            <a:extLst>
              <a:ext uri="{FF2B5EF4-FFF2-40B4-BE49-F238E27FC236}">
                <a16:creationId xmlns:a16="http://schemas.microsoft.com/office/drawing/2014/main" id="{D97238B8-948A-249B-EF41-09B912354042}"/>
              </a:ext>
            </a:extLst>
          </p:cNvPr>
          <p:cNvSpPr>
            <a:spLocks noGrp="1"/>
          </p:cNvSpPr>
          <p:nvPr>
            <p:ph sz="half" idx="1"/>
          </p:nvPr>
        </p:nvSpPr>
        <p:spPr/>
        <p:txBody>
          <a:bodyPr>
            <a:normAutofit lnSpcReduction="10000"/>
          </a:bodyPr>
          <a:lstStyle/>
          <a:p>
            <a:pPr>
              <a:buFont typeface="Wingdings" panose="05000000000000000000" pitchFamily="2" charset="2"/>
              <a:buChar char="q"/>
            </a:pPr>
            <a:r>
              <a:rPr lang="en-US" dirty="0"/>
              <a:t>Prepare for SEY Collection</a:t>
            </a:r>
          </a:p>
          <a:p>
            <a:pPr lvl="1">
              <a:buFont typeface="Wingdings" panose="05000000000000000000" pitchFamily="2" charset="2"/>
              <a:buChar char="q"/>
            </a:pPr>
            <a:r>
              <a:rPr lang="en-US" dirty="0"/>
              <a:t>Access/Logins</a:t>
            </a:r>
          </a:p>
          <a:p>
            <a:pPr lvl="1">
              <a:buFont typeface="Wingdings" panose="05000000000000000000" pitchFamily="2" charset="2"/>
              <a:buChar char="q"/>
            </a:pPr>
            <a:r>
              <a:rPr lang="en-US" dirty="0"/>
              <a:t>Review Resources</a:t>
            </a:r>
          </a:p>
          <a:p>
            <a:pPr lvl="1">
              <a:buFont typeface="Wingdings" panose="05000000000000000000" pitchFamily="2" charset="2"/>
              <a:buChar char="q"/>
            </a:pPr>
            <a:r>
              <a:rPr lang="en-US" dirty="0"/>
              <a:t>Gather Contacts</a:t>
            </a:r>
          </a:p>
          <a:p>
            <a:pPr>
              <a:buFont typeface="Wingdings" panose="05000000000000000000" pitchFamily="2" charset="2"/>
              <a:buChar char="q"/>
            </a:pPr>
            <a:r>
              <a:rPr lang="en-US" dirty="0"/>
              <a:t>Attend Collection Overview Training and Register for remaining Trainings</a:t>
            </a:r>
          </a:p>
          <a:p>
            <a:pPr lvl="1">
              <a:buFont typeface="Wingdings" panose="05000000000000000000" pitchFamily="2" charset="2"/>
              <a:buChar char="q"/>
            </a:pPr>
            <a:r>
              <a:rPr lang="en-US" dirty="0">
                <a:solidFill>
                  <a:schemeClr val="bg2">
                    <a:lumMod val="50000"/>
                  </a:schemeClr>
                </a:solidFill>
              </a:rPr>
              <a:t>4/2</a:t>
            </a:r>
            <a:r>
              <a:rPr lang="en-US" dirty="0"/>
              <a:t> and </a:t>
            </a:r>
            <a:r>
              <a:rPr lang="en-US" dirty="0">
                <a:solidFill>
                  <a:schemeClr val="bg2">
                    <a:lumMod val="50000"/>
                  </a:schemeClr>
                </a:solidFill>
              </a:rPr>
              <a:t>4/29</a:t>
            </a:r>
            <a:r>
              <a:rPr lang="en-US" dirty="0"/>
              <a:t> Training: Collection Overview (two options)</a:t>
            </a:r>
          </a:p>
          <a:p>
            <a:pPr lvl="1">
              <a:buFont typeface="Wingdings" panose="05000000000000000000" pitchFamily="2" charset="2"/>
              <a:buChar char="q"/>
            </a:pPr>
            <a:r>
              <a:rPr lang="en-US" dirty="0">
                <a:solidFill>
                  <a:schemeClr val="bg2">
                    <a:lumMod val="50000"/>
                  </a:schemeClr>
                </a:solidFill>
              </a:rPr>
              <a:t>4/22</a:t>
            </a:r>
            <a:r>
              <a:rPr lang="en-US" dirty="0"/>
              <a:t> Training: SPED 18-21 Transition</a:t>
            </a:r>
          </a:p>
          <a:p>
            <a:pPr>
              <a:buFont typeface="Wingdings" panose="05000000000000000000" pitchFamily="2" charset="2"/>
              <a:buChar char="q"/>
            </a:pPr>
            <a:r>
              <a:rPr lang="en-US" dirty="0">
                <a:solidFill>
                  <a:schemeClr val="bg2">
                    <a:lumMod val="50000"/>
                  </a:schemeClr>
                </a:solidFill>
              </a:rPr>
              <a:t>4/10</a:t>
            </a:r>
            <a:r>
              <a:rPr lang="en-US" dirty="0"/>
              <a:t> Upload DEM/SSA/GG files to monitor GG with COGNOS/CEDAR Reports</a:t>
            </a:r>
          </a:p>
          <a:p>
            <a:pPr>
              <a:buFont typeface="Wingdings" panose="05000000000000000000" pitchFamily="2" charset="2"/>
              <a:buChar char="q"/>
            </a:pPr>
            <a:r>
              <a:rPr lang="en-US" dirty="0"/>
              <a:t>Optional: Create SEY Snapshot as part of Soft Open Phase </a:t>
            </a:r>
            <a:r>
              <a:rPr lang="en-US" dirty="0">
                <a:solidFill>
                  <a:schemeClr val="bg2">
                    <a:lumMod val="50000"/>
                  </a:schemeClr>
                </a:solidFill>
              </a:rPr>
              <a:t>(3/31 to 4/23)</a:t>
            </a:r>
          </a:p>
        </p:txBody>
      </p:sp>
      <p:sp>
        <p:nvSpPr>
          <p:cNvPr id="9" name="Text Placeholder 8">
            <a:extLst>
              <a:ext uri="{FF2B5EF4-FFF2-40B4-BE49-F238E27FC236}">
                <a16:creationId xmlns:a16="http://schemas.microsoft.com/office/drawing/2014/main" id="{333D006E-BE74-A9CE-3704-17B62E96F5F1}"/>
              </a:ext>
            </a:extLst>
          </p:cNvPr>
          <p:cNvSpPr>
            <a:spLocks noGrp="1"/>
          </p:cNvSpPr>
          <p:nvPr>
            <p:ph type="body" sz="quarter" idx="14"/>
          </p:nvPr>
        </p:nvSpPr>
        <p:spPr/>
        <p:txBody>
          <a:bodyPr/>
          <a:lstStyle/>
          <a:p>
            <a:r>
              <a:rPr lang="en-US" dirty="0"/>
              <a:t>May (Regular Phase)</a:t>
            </a:r>
          </a:p>
        </p:txBody>
      </p:sp>
      <p:sp>
        <p:nvSpPr>
          <p:cNvPr id="7" name="Content Placeholder 6">
            <a:extLst>
              <a:ext uri="{FF2B5EF4-FFF2-40B4-BE49-F238E27FC236}">
                <a16:creationId xmlns:a16="http://schemas.microsoft.com/office/drawing/2014/main" id="{458261BB-034B-66AF-F666-159472B78BAA}"/>
              </a:ext>
            </a:extLst>
          </p:cNvPr>
          <p:cNvSpPr>
            <a:spLocks noGrp="1"/>
          </p:cNvSpPr>
          <p:nvPr>
            <p:ph sz="half" idx="2"/>
          </p:nvPr>
        </p:nvSpPr>
        <p:spPr>
          <a:xfrm>
            <a:off x="6172200" y="1958276"/>
            <a:ext cx="5486400" cy="4209060"/>
          </a:xfrm>
        </p:spPr>
        <p:txBody>
          <a:bodyPr>
            <a:normAutofit fontScale="92500" lnSpcReduction="20000"/>
          </a:bodyPr>
          <a:lstStyle/>
          <a:p>
            <a:pPr>
              <a:buFont typeface="Wingdings" panose="05000000000000000000" pitchFamily="2" charset="2"/>
              <a:buChar char="q"/>
            </a:pPr>
            <a:r>
              <a:rPr lang="en-US" dirty="0">
                <a:solidFill>
                  <a:schemeClr val="bg2">
                    <a:lumMod val="50000"/>
                  </a:schemeClr>
                </a:solidFill>
              </a:rPr>
              <a:t>5/1 </a:t>
            </a:r>
            <a:r>
              <a:rPr lang="en-US" dirty="0"/>
              <a:t>Collection officially opens, may begin submitting exception requests and adjustment files</a:t>
            </a:r>
            <a:endParaRPr lang="en-US" dirty="0">
              <a:solidFill>
                <a:schemeClr val="bg2">
                  <a:lumMod val="50000"/>
                </a:schemeClr>
              </a:solidFill>
            </a:endParaRPr>
          </a:p>
          <a:p>
            <a:pPr>
              <a:buFont typeface="Wingdings" panose="05000000000000000000" pitchFamily="2" charset="2"/>
              <a:buChar char="q"/>
            </a:pPr>
            <a:r>
              <a:rPr lang="en-US" dirty="0">
                <a:solidFill>
                  <a:schemeClr val="bg2">
                    <a:lumMod val="50000"/>
                  </a:schemeClr>
                </a:solidFill>
              </a:rPr>
              <a:t>5/9</a:t>
            </a:r>
            <a:r>
              <a:rPr lang="en-US" dirty="0"/>
              <a:t> Interim Deadline: Upload interchange files</a:t>
            </a:r>
          </a:p>
          <a:p>
            <a:pPr>
              <a:buFont typeface="Wingdings" panose="05000000000000000000" pitchFamily="2" charset="2"/>
              <a:buChar char="q"/>
            </a:pPr>
            <a:r>
              <a:rPr lang="en-US" dirty="0">
                <a:solidFill>
                  <a:schemeClr val="bg2">
                    <a:lumMod val="50000"/>
                  </a:schemeClr>
                </a:solidFill>
              </a:rPr>
              <a:t>5/29</a:t>
            </a:r>
            <a:r>
              <a:rPr lang="en-US" dirty="0"/>
              <a:t> Interim Deadline: Create SEY Snapshot</a:t>
            </a:r>
          </a:p>
          <a:p>
            <a:pPr>
              <a:buFont typeface="Wingdings" panose="05000000000000000000" pitchFamily="2" charset="2"/>
              <a:buChar char="q"/>
            </a:pPr>
            <a:r>
              <a:rPr lang="en-US" dirty="0">
                <a:solidFill>
                  <a:schemeClr val="bg2">
                    <a:lumMod val="50000"/>
                  </a:schemeClr>
                </a:solidFill>
              </a:rPr>
              <a:t>5/13</a:t>
            </a:r>
            <a:r>
              <a:rPr lang="en-US" dirty="0"/>
              <a:t> Training: May Office Hours</a:t>
            </a:r>
          </a:p>
          <a:p>
            <a:pPr>
              <a:buFont typeface="Wingdings" panose="05000000000000000000" pitchFamily="2" charset="2"/>
              <a:buChar char="q"/>
            </a:pPr>
            <a:r>
              <a:rPr lang="en-US" dirty="0"/>
              <a:t>Review errors and collaborate with colleagues who may be unavailable over the summer (EL, GG, Homeless, FRL, </a:t>
            </a:r>
            <a:r>
              <a:rPr lang="en-US" dirty="0" err="1"/>
              <a:t>etc</a:t>
            </a:r>
            <a:r>
              <a:rPr lang="en-US" dirty="0"/>
              <a:t>)</a:t>
            </a:r>
          </a:p>
          <a:p>
            <a:pPr>
              <a:buFont typeface="Wingdings" panose="05000000000000000000" pitchFamily="2" charset="2"/>
              <a:buChar char="q"/>
            </a:pPr>
            <a:r>
              <a:rPr lang="en-US" dirty="0"/>
              <a:t>Remind staff in charge of exit types/dates to use exit type 00 for students who finish the year within 3 weeks to your LEA’s last day of school</a:t>
            </a:r>
          </a:p>
          <a:p>
            <a:pPr lvl="1">
              <a:buFont typeface="Wingdings" panose="05000000000000000000" pitchFamily="2" charset="2"/>
              <a:buChar char="q"/>
            </a:pPr>
            <a:r>
              <a:rPr lang="en-US" dirty="0"/>
              <a:t>Create one-day records in 2025-2026 school year when adequate documentation is available and exit status is known for summer transfers</a:t>
            </a:r>
          </a:p>
        </p:txBody>
      </p:sp>
      <p:sp>
        <p:nvSpPr>
          <p:cNvPr id="3" name="Slide Number Placeholder 2">
            <a:extLst>
              <a:ext uri="{FF2B5EF4-FFF2-40B4-BE49-F238E27FC236}">
                <a16:creationId xmlns:a16="http://schemas.microsoft.com/office/drawing/2014/main" id="{3F862305-7BE1-532A-E22E-B85B55908007}"/>
              </a:ext>
            </a:extLst>
          </p:cNvPr>
          <p:cNvSpPr>
            <a:spLocks noGrp="1"/>
          </p:cNvSpPr>
          <p:nvPr>
            <p:ph type="sldNum" sz="quarter" idx="12"/>
          </p:nvPr>
        </p:nvSpPr>
        <p:spPr/>
        <p:txBody>
          <a:bodyPr/>
          <a:lstStyle/>
          <a:p>
            <a:fld id="{C479D5F6-EDCB-402A-AC08-4943A1820E8F}" type="slidenum">
              <a:rPr lang="en-US" smtClean="0"/>
              <a:pPr/>
              <a:t>83</a:t>
            </a:fld>
            <a:endParaRPr lang="en-US" dirty="0"/>
          </a:p>
        </p:txBody>
      </p:sp>
    </p:spTree>
    <p:extLst>
      <p:ext uri="{BB962C8B-B14F-4D97-AF65-F5344CB8AC3E}">
        <p14:creationId xmlns:p14="http://schemas.microsoft.com/office/powerpoint/2010/main" val="1590600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3313-88AC-B91F-3648-4C04E56EE526}"/>
              </a:ext>
            </a:extLst>
          </p:cNvPr>
          <p:cNvSpPr>
            <a:spLocks noGrp="1"/>
          </p:cNvSpPr>
          <p:nvPr>
            <p:ph type="title"/>
          </p:nvPr>
        </p:nvSpPr>
        <p:spPr/>
        <p:txBody>
          <a:bodyPr/>
          <a:lstStyle/>
          <a:p>
            <a:r>
              <a:rPr lang="en-US" dirty="0"/>
              <a:t>June/July</a:t>
            </a:r>
          </a:p>
        </p:txBody>
      </p:sp>
      <p:sp>
        <p:nvSpPr>
          <p:cNvPr id="3" name="Text Placeholder 2">
            <a:extLst>
              <a:ext uri="{FF2B5EF4-FFF2-40B4-BE49-F238E27FC236}">
                <a16:creationId xmlns:a16="http://schemas.microsoft.com/office/drawing/2014/main" id="{7928C8EA-AFFF-9C68-806E-8E564F33AFAD}"/>
              </a:ext>
            </a:extLst>
          </p:cNvPr>
          <p:cNvSpPr>
            <a:spLocks noGrp="1"/>
          </p:cNvSpPr>
          <p:nvPr>
            <p:ph type="body" sz="quarter" idx="13"/>
          </p:nvPr>
        </p:nvSpPr>
        <p:spPr/>
        <p:txBody>
          <a:bodyPr/>
          <a:lstStyle/>
          <a:p>
            <a:r>
              <a:rPr lang="en-US" dirty="0"/>
              <a:t>June</a:t>
            </a:r>
          </a:p>
        </p:txBody>
      </p:sp>
      <p:sp>
        <p:nvSpPr>
          <p:cNvPr id="4" name="Content Placeholder 3">
            <a:extLst>
              <a:ext uri="{FF2B5EF4-FFF2-40B4-BE49-F238E27FC236}">
                <a16:creationId xmlns:a16="http://schemas.microsoft.com/office/drawing/2014/main" id="{50B88CF7-6E69-8186-6174-61BA89DD4FE6}"/>
              </a:ext>
            </a:extLst>
          </p:cNvPr>
          <p:cNvSpPr>
            <a:spLocks noGrp="1"/>
          </p:cNvSpPr>
          <p:nvPr>
            <p:ph sz="half" idx="1"/>
          </p:nvPr>
        </p:nvSpPr>
        <p:spPr/>
        <p:txBody>
          <a:bodyPr>
            <a:normAutofit lnSpcReduction="10000"/>
          </a:bodyPr>
          <a:lstStyle/>
          <a:p>
            <a:pPr>
              <a:buFont typeface="Wingdings" panose="05000000000000000000" pitchFamily="2" charset="2"/>
              <a:buChar char="q"/>
            </a:pPr>
            <a:r>
              <a:rPr lang="en-US" dirty="0">
                <a:solidFill>
                  <a:schemeClr val="bg2">
                    <a:lumMod val="50000"/>
                  </a:schemeClr>
                </a:solidFill>
              </a:rPr>
              <a:t>6/11</a:t>
            </a:r>
            <a:r>
              <a:rPr lang="en-US" dirty="0"/>
              <a:t> Interim Deadline: Error Free Interchange Files</a:t>
            </a:r>
          </a:p>
          <a:p>
            <a:pPr>
              <a:buFont typeface="Wingdings" panose="05000000000000000000" pitchFamily="2" charset="2"/>
              <a:buChar char="q"/>
            </a:pPr>
            <a:r>
              <a:rPr lang="en-US" dirty="0">
                <a:solidFill>
                  <a:schemeClr val="bg2">
                    <a:lumMod val="50000"/>
                  </a:schemeClr>
                </a:solidFill>
              </a:rPr>
              <a:t>6/10</a:t>
            </a:r>
            <a:r>
              <a:rPr lang="en-US" dirty="0"/>
              <a:t> Training: June SEY Office Hours</a:t>
            </a:r>
          </a:p>
          <a:p>
            <a:pPr>
              <a:buFont typeface="Wingdings" panose="05000000000000000000" pitchFamily="2" charset="2"/>
              <a:buChar char="q"/>
            </a:pPr>
            <a:r>
              <a:rPr lang="en-US" dirty="0"/>
              <a:t>Update exit status for graduating students, create snapshot to look for SE301 missing GG errors</a:t>
            </a:r>
          </a:p>
          <a:p>
            <a:pPr>
              <a:buFont typeface="Wingdings" panose="05000000000000000000" pitchFamily="2" charset="2"/>
              <a:buChar char="q"/>
            </a:pPr>
            <a:r>
              <a:rPr lang="en-US" dirty="0"/>
              <a:t>Begin resolving SEY errors</a:t>
            </a:r>
          </a:p>
          <a:p>
            <a:pPr>
              <a:buFont typeface="Wingdings" panose="05000000000000000000" pitchFamily="2" charset="2"/>
              <a:buChar char="q"/>
            </a:pPr>
            <a:r>
              <a:rPr lang="en-US" dirty="0"/>
              <a:t>Begin submitting exception requests</a:t>
            </a:r>
          </a:p>
          <a:p>
            <a:pPr>
              <a:buFont typeface="Wingdings" panose="05000000000000000000" pitchFamily="2" charset="2"/>
              <a:buChar char="q"/>
            </a:pPr>
            <a:r>
              <a:rPr lang="en-US" dirty="0"/>
              <a:t>Create one-day records in 2025-2026 school year when adequate documentation is available and exit status is known for summer transfers</a:t>
            </a:r>
          </a:p>
        </p:txBody>
      </p:sp>
      <p:sp>
        <p:nvSpPr>
          <p:cNvPr id="5" name="Text Placeholder 4">
            <a:extLst>
              <a:ext uri="{FF2B5EF4-FFF2-40B4-BE49-F238E27FC236}">
                <a16:creationId xmlns:a16="http://schemas.microsoft.com/office/drawing/2014/main" id="{33E5A28F-34F4-F67E-F130-740E313E8523}"/>
              </a:ext>
            </a:extLst>
          </p:cNvPr>
          <p:cNvSpPr>
            <a:spLocks noGrp="1"/>
          </p:cNvSpPr>
          <p:nvPr>
            <p:ph type="body" sz="quarter" idx="14"/>
          </p:nvPr>
        </p:nvSpPr>
        <p:spPr/>
        <p:txBody>
          <a:bodyPr/>
          <a:lstStyle/>
          <a:p>
            <a:r>
              <a:rPr lang="en-US" dirty="0"/>
              <a:t>July</a:t>
            </a:r>
          </a:p>
        </p:txBody>
      </p:sp>
      <p:sp>
        <p:nvSpPr>
          <p:cNvPr id="6" name="Content Placeholder 5">
            <a:extLst>
              <a:ext uri="{FF2B5EF4-FFF2-40B4-BE49-F238E27FC236}">
                <a16:creationId xmlns:a16="http://schemas.microsoft.com/office/drawing/2014/main" id="{8A682B5F-867C-DAE3-AC9E-C52EECE70263}"/>
              </a:ext>
            </a:extLst>
          </p:cNvPr>
          <p:cNvSpPr>
            <a:spLocks noGrp="1"/>
          </p:cNvSpPr>
          <p:nvPr>
            <p:ph sz="half" idx="2"/>
          </p:nvPr>
        </p:nvSpPr>
        <p:spPr/>
        <p:txBody>
          <a:bodyPr/>
          <a:lstStyle/>
          <a:p>
            <a:pPr>
              <a:buFont typeface="Wingdings" panose="05000000000000000000" pitchFamily="2" charset="2"/>
              <a:buChar char="q"/>
            </a:pPr>
            <a:r>
              <a:rPr lang="en-US" dirty="0">
                <a:solidFill>
                  <a:schemeClr val="bg2">
                    <a:lumMod val="50000"/>
                  </a:schemeClr>
                </a:solidFill>
              </a:rPr>
              <a:t>7/31</a:t>
            </a:r>
            <a:r>
              <a:rPr lang="en-US" dirty="0"/>
              <a:t> Interim Deadline: Submit all exception requests for review</a:t>
            </a:r>
          </a:p>
          <a:p>
            <a:pPr>
              <a:buFont typeface="Wingdings" panose="05000000000000000000" pitchFamily="2" charset="2"/>
              <a:buChar char="q"/>
            </a:pPr>
            <a:r>
              <a:rPr lang="en-US" dirty="0">
                <a:solidFill>
                  <a:schemeClr val="bg2">
                    <a:lumMod val="50000"/>
                  </a:schemeClr>
                </a:solidFill>
              </a:rPr>
              <a:t>7/15</a:t>
            </a:r>
            <a:r>
              <a:rPr lang="en-US" dirty="0"/>
              <a:t> Training: July SEY Office Hours</a:t>
            </a:r>
          </a:p>
          <a:p>
            <a:pPr>
              <a:buFont typeface="Wingdings" panose="05000000000000000000" pitchFamily="2" charset="2"/>
              <a:buChar char="q"/>
            </a:pPr>
            <a:r>
              <a:rPr lang="en-US" dirty="0"/>
              <a:t>SEY snapshot should almost be error free</a:t>
            </a:r>
          </a:p>
          <a:p>
            <a:pPr lvl="1"/>
            <a:r>
              <a:rPr lang="en-US" dirty="0"/>
              <a:t>Types of remaining errors:</a:t>
            </a:r>
          </a:p>
          <a:p>
            <a:pPr lvl="2">
              <a:buFont typeface="Wingdings" panose="05000000000000000000" pitchFamily="2" charset="2"/>
              <a:buChar char="§"/>
            </a:pPr>
            <a:r>
              <a:rPr lang="en-US" dirty="0"/>
              <a:t>Pending exception requests</a:t>
            </a:r>
          </a:p>
          <a:p>
            <a:pPr lvl="2">
              <a:buFont typeface="Wingdings" panose="05000000000000000000" pitchFamily="2" charset="2"/>
              <a:buChar char="§"/>
            </a:pPr>
            <a:r>
              <a:rPr lang="en-US" dirty="0"/>
              <a:t>Exit type/retention for potential summer graduates/completers being monitored through summer school</a:t>
            </a:r>
          </a:p>
          <a:p>
            <a:pPr lvl="2">
              <a:buFont typeface="Wingdings" panose="05000000000000000000" pitchFamily="2" charset="2"/>
              <a:buChar char="§"/>
            </a:pPr>
            <a:r>
              <a:rPr lang="en-US" dirty="0"/>
              <a:t>Pending input from additional colleagues</a:t>
            </a:r>
          </a:p>
          <a:p>
            <a:pPr>
              <a:buFont typeface="Wingdings" panose="05000000000000000000" pitchFamily="2" charset="2"/>
              <a:buChar char="q"/>
            </a:pPr>
            <a:r>
              <a:rPr lang="en-US" dirty="0"/>
              <a:t>Review and address SEY warnings</a:t>
            </a:r>
          </a:p>
          <a:p>
            <a:pPr>
              <a:buFont typeface="Wingdings" panose="05000000000000000000" pitchFamily="2" charset="2"/>
              <a:buChar char="q"/>
            </a:pPr>
            <a:endParaRPr lang="en-US" dirty="0"/>
          </a:p>
          <a:p>
            <a:pPr lvl="2">
              <a:buFont typeface="Wingdings" panose="05000000000000000000" pitchFamily="2" charset="2"/>
              <a:buChar char="q"/>
            </a:pPr>
            <a:endParaRPr lang="en-US" dirty="0"/>
          </a:p>
        </p:txBody>
      </p:sp>
      <p:sp>
        <p:nvSpPr>
          <p:cNvPr id="7" name="Slide Number Placeholder 6">
            <a:extLst>
              <a:ext uri="{FF2B5EF4-FFF2-40B4-BE49-F238E27FC236}">
                <a16:creationId xmlns:a16="http://schemas.microsoft.com/office/drawing/2014/main" id="{7D63BF0C-D17D-0207-EA43-5631940CCA2C}"/>
              </a:ext>
            </a:extLst>
          </p:cNvPr>
          <p:cNvSpPr>
            <a:spLocks noGrp="1"/>
          </p:cNvSpPr>
          <p:nvPr>
            <p:ph type="sldNum" sz="quarter" idx="12"/>
          </p:nvPr>
        </p:nvSpPr>
        <p:spPr/>
        <p:txBody>
          <a:bodyPr/>
          <a:lstStyle/>
          <a:p>
            <a:fld id="{C479D5F6-EDCB-402A-AC08-4943A1820E8F}" type="slidenum">
              <a:rPr lang="en-US" smtClean="0"/>
              <a:pPr/>
              <a:t>84</a:t>
            </a:fld>
            <a:endParaRPr lang="en-US" dirty="0"/>
          </a:p>
        </p:txBody>
      </p:sp>
    </p:spTree>
    <p:extLst>
      <p:ext uri="{BB962C8B-B14F-4D97-AF65-F5344CB8AC3E}">
        <p14:creationId xmlns:p14="http://schemas.microsoft.com/office/powerpoint/2010/main" val="13727415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3ED2-51F8-12BC-B24D-4CCD14BD4253}"/>
              </a:ext>
            </a:extLst>
          </p:cNvPr>
          <p:cNvSpPr>
            <a:spLocks noGrp="1"/>
          </p:cNvSpPr>
          <p:nvPr>
            <p:ph type="title"/>
          </p:nvPr>
        </p:nvSpPr>
        <p:spPr/>
        <p:txBody>
          <a:bodyPr/>
          <a:lstStyle/>
          <a:p>
            <a:r>
              <a:rPr lang="en-US" dirty="0"/>
              <a:t>August/September (Regular Phase)</a:t>
            </a:r>
          </a:p>
        </p:txBody>
      </p:sp>
      <p:sp>
        <p:nvSpPr>
          <p:cNvPr id="3" name="Text Placeholder 2">
            <a:extLst>
              <a:ext uri="{FF2B5EF4-FFF2-40B4-BE49-F238E27FC236}">
                <a16:creationId xmlns:a16="http://schemas.microsoft.com/office/drawing/2014/main" id="{1637A06D-CBBC-0A7B-B9CB-D36ECB41C76B}"/>
              </a:ext>
            </a:extLst>
          </p:cNvPr>
          <p:cNvSpPr>
            <a:spLocks noGrp="1"/>
          </p:cNvSpPr>
          <p:nvPr>
            <p:ph type="body" sz="quarter" idx="13"/>
          </p:nvPr>
        </p:nvSpPr>
        <p:spPr/>
        <p:txBody>
          <a:bodyPr/>
          <a:lstStyle/>
          <a:p>
            <a:r>
              <a:rPr lang="en-US" dirty="0"/>
              <a:t>August</a:t>
            </a:r>
          </a:p>
        </p:txBody>
      </p:sp>
      <p:sp>
        <p:nvSpPr>
          <p:cNvPr id="4" name="Content Placeholder 3">
            <a:extLst>
              <a:ext uri="{FF2B5EF4-FFF2-40B4-BE49-F238E27FC236}">
                <a16:creationId xmlns:a16="http://schemas.microsoft.com/office/drawing/2014/main" id="{D9A0AF74-F0B3-5A94-5536-A2750ACA9CEC}"/>
              </a:ext>
            </a:extLst>
          </p:cNvPr>
          <p:cNvSpPr>
            <a:spLocks noGrp="1"/>
          </p:cNvSpPr>
          <p:nvPr>
            <p:ph sz="half" idx="1"/>
          </p:nvPr>
        </p:nvSpPr>
        <p:spPr/>
        <p:txBody>
          <a:bodyPr>
            <a:normAutofit lnSpcReduction="10000"/>
          </a:bodyPr>
          <a:lstStyle/>
          <a:p>
            <a:pPr>
              <a:buFont typeface="Wingdings" panose="05000000000000000000" pitchFamily="2" charset="2"/>
              <a:buChar char="q"/>
            </a:pPr>
            <a:r>
              <a:rPr lang="en-US" dirty="0">
                <a:solidFill>
                  <a:schemeClr val="bg2">
                    <a:lumMod val="50000"/>
                  </a:schemeClr>
                </a:solidFill>
              </a:rPr>
              <a:t>8/14</a:t>
            </a:r>
            <a:r>
              <a:rPr lang="en-US" dirty="0"/>
              <a:t> Interim Deadline: Error free snapshot</a:t>
            </a:r>
          </a:p>
          <a:p>
            <a:pPr>
              <a:buFont typeface="Wingdings" panose="05000000000000000000" pitchFamily="2" charset="2"/>
              <a:buChar char="q"/>
            </a:pPr>
            <a:r>
              <a:rPr lang="en-US" dirty="0">
                <a:solidFill>
                  <a:schemeClr val="bg2">
                    <a:lumMod val="50000"/>
                  </a:schemeClr>
                </a:solidFill>
              </a:rPr>
              <a:t>8/12</a:t>
            </a:r>
            <a:r>
              <a:rPr lang="en-US" dirty="0"/>
              <a:t> Training: Aug SEY office hours</a:t>
            </a:r>
          </a:p>
          <a:p>
            <a:pPr>
              <a:buFont typeface="Wingdings" panose="05000000000000000000" pitchFamily="2" charset="2"/>
              <a:buChar char="q"/>
            </a:pPr>
            <a:r>
              <a:rPr lang="en-US" dirty="0"/>
              <a:t>Report Review/Data Validation</a:t>
            </a:r>
          </a:p>
          <a:p>
            <a:pPr lvl="1">
              <a:buFont typeface="Wingdings" panose="05000000000000000000" pitchFamily="2" charset="2"/>
              <a:buChar char="q"/>
            </a:pPr>
            <a:r>
              <a:rPr lang="en-US" dirty="0"/>
              <a:t>Student List: Dropouts</a:t>
            </a:r>
          </a:p>
          <a:p>
            <a:pPr lvl="1">
              <a:buFont typeface="Wingdings" panose="05000000000000000000" pitchFamily="2" charset="2"/>
              <a:buChar char="q"/>
            </a:pPr>
            <a:r>
              <a:rPr lang="en-US" dirty="0"/>
              <a:t>Student List: AYG Cohort</a:t>
            </a:r>
          </a:p>
          <a:p>
            <a:pPr lvl="1">
              <a:buFont typeface="Wingdings" panose="05000000000000000000" pitchFamily="2" charset="2"/>
              <a:buChar char="q"/>
            </a:pPr>
            <a:r>
              <a:rPr lang="en-US" dirty="0"/>
              <a:t>Other COGNOS/CEDAR reports</a:t>
            </a:r>
          </a:p>
          <a:p>
            <a:pPr>
              <a:buFont typeface="Wingdings" panose="05000000000000000000" pitchFamily="2" charset="2"/>
              <a:buChar char="q"/>
            </a:pPr>
            <a:r>
              <a:rPr lang="en-US" dirty="0"/>
              <a:t>Ensure accurate retention codes</a:t>
            </a:r>
          </a:p>
          <a:p>
            <a:pPr lvl="1"/>
            <a:r>
              <a:rPr lang="en-US" dirty="0"/>
              <a:t>Check SEY 2025 grade and retention code compared to 2026 grade level for students at beginning of year</a:t>
            </a:r>
          </a:p>
          <a:p>
            <a:pPr>
              <a:buFont typeface="Wingdings" panose="05000000000000000000" pitchFamily="2" charset="2"/>
              <a:buChar char="q"/>
            </a:pPr>
            <a:r>
              <a:rPr lang="en-US" dirty="0"/>
              <a:t>Verify coding for SPED Transition and Postsecondary Program students</a:t>
            </a:r>
          </a:p>
        </p:txBody>
      </p:sp>
      <p:sp>
        <p:nvSpPr>
          <p:cNvPr id="5" name="Text Placeholder 4">
            <a:extLst>
              <a:ext uri="{FF2B5EF4-FFF2-40B4-BE49-F238E27FC236}">
                <a16:creationId xmlns:a16="http://schemas.microsoft.com/office/drawing/2014/main" id="{373BB2CA-C5F1-2947-F577-F5428A6CAC13}"/>
              </a:ext>
            </a:extLst>
          </p:cNvPr>
          <p:cNvSpPr>
            <a:spLocks noGrp="1"/>
          </p:cNvSpPr>
          <p:nvPr>
            <p:ph type="body" sz="quarter" idx="14"/>
          </p:nvPr>
        </p:nvSpPr>
        <p:spPr/>
        <p:txBody>
          <a:bodyPr/>
          <a:lstStyle/>
          <a:p>
            <a:r>
              <a:rPr lang="en-US" dirty="0"/>
              <a:t>September</a:t>
            </a:r>
          </a:p>
        </p:txBody>
      </p:sp>
      <p:sp>
        <p:nvSpPr>
          <p:cNvPr id="6" name="Content Placeholder 5">
            <a:extLst>
              <a:ext uri="{FF2B5EF4-FFF2-40B4-BE49-F238E27FC236}">
                <a16:creationId xmlns:a16="http://schemas.microsoft.com/office/drawing/2014/main" id="{F37D1D91-494A-FB65-4BE5-5095485EA4BB}"/>
              </a:ext>
            </a:extLst>
          </p:cNvPr>
          <p:cNvSpPr>
            <a:spLocks noGrp="1"/>
          </p:cNvSpPr>
          <p:nvPr>
            <p:ph sz="half" idx="2"/>
          </p:nvPr>
        </p:nvSpPr>
        <p:spPr/>
        <p:txBody>
          <a:bodyPr>
            <a:normAutofit/>
          </a:bodyPr>
          <a:lstStyle/>
          <a:p>
            <a:pPr>
              <a:buFont typeface="Wingdings" panose="05000000000000000000" pitchFamily="2" charset="2"/>
              <a:buChar char="q"/>
            </a:pPr>
            <a:r>
              <a:rPr lang="en-US" dirty="0">
                <a:solidFill>
                  <a:schemeClr val="bg2">
                    <a:lumMod val="50000"/>
                  </a:schemeClr>
                </a:solidFill>
              </a:rPr>
              <a:t>9/4</a:t>
            </a:r>
            <a:r>
              <a:rPr lang="en-US" dirty="0"/>
              <a:t> State Deadline: Submit error-free SEY Snapshot</a:t>
            </a:r>
          </a:p>
          <a:p>
            <a:pPr lvl="1">
              <a:buFont typeface="Wingdings" panose="05000000000000000000" pitchFamily="2" charset="2"/>
              <a:buChar char="q"/>
            </a:pPr>
            <a:endParaRPr lang="en-US" dirty="0"/>
          </a:p>
        </p:txBody>
      </p:sp>
      <p:sp>
        <p:nvSpPr>
          <p:cNvPr id="7" name="Slide Number Placeholder 6">
            <a:extLst>
              <a:ext uri="{FF2B5EF4-FFF2-40B4-BE49-F238E27FC236}">
                <a16:creationId xmlns:a16="http://schemas.microsoft.com/office/drawing/2014/main" id="{900C2E2D-360B-A308-A469-8685CA18A4D2}"/>
              </a:ext>
            </a:extLst>
          </p:cNvPr>
          <p:cNvSpPr>
            <a:spLocks noGrp="1"/>
          </p:cNvSpPr>
          <p:nvPr>
            <p:ph type="sldNum" sz="quarter" idx="12"/>
          </p:nvPr>
        </p:nvSpPr>
        <p:spPr/>
        <p:txBody>
          <a:bodyPr/>
          <a:lstStyle/>
          <a:p>
            <a:fld id="{C479D5F6-EDCB-402A-AC08-4943A1820E8F}" type="slidenum">
              <a:rPr lang="en-US" smtClean="0"/>
              <a:pPr/>
              <a:t>85</a:t>
            </a:fld>
            <a:endParaRPr lang="en-US" dirty="0"/>
          </a:p>
        </p:txBody>
      </p:sp>
    </p:spTree>
    <p:extLst>
      <p:ext uri="{BB962C8B-B14F-4D97-AF65-F5344CB8AC3E}">
        <p14:creationId xmlns:p14="http://schemas.microsoft.com/office/powerpoint/2010/main" val="8140473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A9314-5262-61F8-B697-CA4BFA9BA29E}"/>
              </a:ext>
            </a:extLst>
          </p:cNvPr>
          <p:cNvSpPr>
            <a:spLocks noGrp="1"/>
          </p:cNvSpPr>
          <p:nvPr>
            <p:ph type="title"/>
          </p:nvPr>
        </p:nvSpPr>
        <p:spPr/>
        <p:txBody>
          <a:bodyPr/>
          <a:lstStyle/>
          <a:p>
            <a:r>
              <a:rPr lang="en-US" dirty="0"/>
              <a:t>September/October (Cross LEA Phase)</a:t>
            </a:r>
          </a:p>
        </p:txBody>
      </p:sp>
      <p:sp>
        <p:nvSpPr>
          <p:cNvPr id="3" name="Text Placeholder 2">
            <a:extLst>
              <a:ext uri="{FF2B5EF4-FFF2-40B4-BE49-F238E27FC236}">
                <a16:creationId xmlns:a16="http://schemas.microsoft.com/office/drawing/2014/main" id="{9DA4612A-0DDD-C5B5-E531-A16199988451}"/>
              </a:ext>
            </a:extLst>
          </p:cNvPr>
          <p:cNvSpPr>
            <a:spLocks noGrp="1"/>
          </p:cNvSpPr>
          <p:nvPr>
            <p:ph type="body" sz="quarter" idx="13"/>
          </p:nvPr>
        </p:nvSpPr>
        <p:spPr/>
        <p:txBody>
          <a:bodyPr/>
          <a:lstStyle/>
          <a:p>
            <a:r>
              <a:rPr lang="en-US" dirty="0"/>
              <a:t>September</a:t>
            </a:r>
          </a:p>
        </p:txBody>
      </p:sp>
      <p:sp>
        <p:nvSpPr>
          <p:cNvPr id="4" name="Content Placeholder 3">
            <a:extLst>
              <a:ext uri="{FF2B5EF4-FFF2-40B4-BE49-F238E27FC236}">
                <a16:creationId xmlns:a16="http://schemas.microsoft.com/office/drawing/2014/main" id="{2D4BA8CF-8442-9F75-3F59-F6602F29CA18}"/>
              </a:ext>
            </a:extLst>
          </p:cNvPr>
          <p:cNvSpPr>
            <a:spLocks noGrp="1"/>
          </p:cNvSpPr>
          <p:nvPr>
            <p:ph sz="half" idx="1"/>
          </p:nvPr>
        </p:nvSpPr>
        <p:spPr>
          <a:xfrm>
            <a:off x="443564" y="1958276"/>
            <a:ext cx="5486400" cy="4092327"/>
          </a:xfrm>
        </p:spPr>
        <p:txBody>
          <a:bodyPr>
            <a:normAutofit fontScale="92500" lnSpcReduction="20000"/>
          </a:bodyPr>
          <a:lstStyle/>
          <a:p>
            <a:pPr>
              <a:buFont typeface="Wingdings" panose="05000000000000000000" pitchFamily="2" charset="2"/>
              <a:buChar char="q"/>
            </a:pPr>
            <a:r>
              <a:rPr lang="en-US" dirty="0">
                <a:solidFill>
                  <a:schemeClr val="bg2">
                    <a:lumMod val="50000"/>
                  </a:schemeClr>
                </a:solidFill>
              </a:rPr>
              <a:t>9/16</a:t>
            </a:r>
            <a:r>
              <a:rPr lang="en-US" dirty="0"/>
              <a:t> Training: September SEY Office Hours</a:t>
            </a:r>
          </a:p>
          <a:p>
            <a:pPr>
              <a:buFont typeface="Wingdings" panose="05000000000000000000" pitchFamily="2" charset="2"/>
              <a:buChar char="q"/>
            </a:pPr>
            <a:r>
              <a:rPr lang="en-US" dirty="0">
                <a:solidFill>
                  <a:schemeClr val="bg2">
                    <a:lumMod val="50000"/>
                  </a:schemeClr>
                </a:solidFill>
              </a:rPr>
              <a:t>9/18 </a:t>
            </a:r>
            <a:r>
              <a:rPr lang="en-US" dirty="0"/>
              <a:t>Cross LEA begins</a:t>
            </a:r>
          </a:p>
          <a:p>
            <a:pPr>
              <a:buFont typeface="Wingdings" panose="05000000000000000000" pitchFamily="2" charset="2"/>
              <a:buChar char="q"/>
            </a:pPr>
            <a:r>
              <a:rPr lang="en-US" dirty="0"/>
              <a:t>Begin resolving Cross LEA errors</a:t>
            </a:r>
          </a:p>
          <a:p>
            <a:pPr>
              <a:buFont typeface="Wingdings" panose="05000000000000000000" pitchFamily="2" charset="2"/>
              <a:buChar char="q"/>
            </a:pPr>
            <a:r>
              <a:rPr lang="en-US" dirty="0"/>
              <a:t>Begin research of SE722 warnings</a:t>
            </a:r>
          </a:p>
          <a:p>
            <a:pPr lvl="1"/>
            <a:r>
              <a:rPr lang="en-US" dirty="0"/>
              <a:t>Address as many of these as possible during Cross LEA, especially potential SASID merges</a:t>
            </a:r>
          </a:p>
          <a:p>
            <a:pPr lvl="1"/>
            <a:r>
              <a:rPr lang="en-US" dirty="0"/>
              <a:t>Use COGNOS/CEDAR report ‘SEY Respondent Contact List’ to reach out to other LEAs</a:t>
            </a:r>
          </a:p>
          <a:p>
            <a:pPr>
              <a:buFont typeface="Wingdings" panose="05000000000000000000" pitchFamily="2" charset="2"/>
              <a:buChar char="q"/>
            </a:pPr>
            <a:r>
              <a:rPr lang="en-US" dirty="0"/>
              <a:t>Review SE275 warnings, </a:t>
            </a:r>
          </a:p>
          <a:p>
            <a:pPr lvl="1"/>
            <a:r>
              <a:rPr lang="en-US" dirty="0"/>
              <a:t>Check documentation and update school exit types</a:t>
            </a:r>
          </a:p>
          <a:p>
            <a:pPr lvl="1"/>
            <a:r>
              <a:rPr lang="en-US" dirty="0"/>
              <a:t>Use school exit type 06 if exit status is unknown</a:t>
            </a:r>
          </a:p>
          <a:p>
            <a:pPr>
              <a:buFont typeface="Wingdings" panose="05000000000000000000" pitchFamily="2" charset="2"/>
              <a:buChar char="q"/>
            </a:pPr>
            <a:r>
              <a:rPr lang="en-US" b="1" dirty="0">
                <a:solidFill>
                  <a:schemeClr val="accent5">
                    <a:lumMod val="75000"/>
                  </a:schemeClr>
                </a:solidFill>
              </a:rPr>
              <a:t>Pro Tip: </a:t>
            </a:r>
            <a:r>
              <a:rPr lang="en-US" dirty="0"/>
              <a:t>Use time between SEY phases to work on resolving 2026 DEM and SSA errors in preparation for October 2026 collection</a:t>
            </a:r>
          </a:p>
          <a:p>
            <a:pPr>
              <a:buFont typeface="Wingdings" panose="05000000000000000000" pitchFamily="2" charset="2"/>
              <a:buChar char="q"/>
            </a:pPr>
            <a:endParaRPr lang="en-US" dirty="0"/>
          </a:p>
        </p:txBody>
      </p:sp>
      <p:sp>
        <p:nvSpPr>
          <p:cNvPr id="5" name="Text Placeholder 4">
            <a:extLst>
              <a:ext uri="{FF2B5EF4-FFF2-40B4-BE49-F238E27FC236}">
                <a16:creationId xmlns:a16="http://schemas.microsoft.com/office/drawing/2014/main" id="{EA4E6595-170F-0726-1357-414E0EFF10A9}"/>
              </a:ext>
            </a:extLst>
          </p:cNvPr>
          <p:cNvSpPr>
            <a:spLocks noGrp="1"/>
          </p:cNvSpPr>
          <p:nvPr>
            <p:ph type="body" sz="quarter" idx="14"/>
          </p:nvPr>
        </p:nvSpPr>
        <p:spPr/>
        <p:txBody>
          <a:bodyPr/>
          <a:lstStyle/>
          <a:p>
            <a:r>
              <a:rPr lang="en-US" dirty="0"/>
              <a:t>October</a:t>
            </a:r>
          </a:p>
        </p:txBody>
      </p:sp>
      <p:sp>
        <p:nvSpPr>
          <p:cNvPr id="6" name="Content Placeholder 5">
            <a:extLst>
              <a:ext uri="{FF2B5EF4-FFF2-40B4-BE49-F238E27FC236}">
                <a16:creationId xmlns:a16="http://schemas.microsoft.com/office/drawing/2014/main" id="{3BAA4887-ED74-A65E-0D5B-D0CA620F22D4}"/>
              </a:ext>
            </a:extLst>
          </p:cNvPr>
          <p:cNvSpPr>
            <a:spLocks noGrp="1"/>
          </p:cNvSpPr>
          <p:nvPr>
            <p:ph sz="half" idx="2"/>
          </p:nvPr>
        </p:nvSpPr>
        <p:spPr/>
        <p:txBody>
          <a:bodyPr>
            <a:normAutofit lnSpcReduction="10000"/>
          </a:bodyPr>
          <a:lstStyle/>
          <a:p>
            <a:pPr>
              <a:buFont typeface="Wingdings" panose="05000000000000000000" pitchFamily="2" charset="2"/>
              <a:buChar char="q"/>
            </a:pPr>
            <a:r>
              <a:rPr lang="en-US" dirty="0">
                <a:solidFill>
                  <a:schemeClr val="bg2">
                    <a:lumMod val="50000"/>
                  </a:schemeClr>
                </a:solidFill>
              </a:rPr>
              <a:t>10/6</a:t>
            </a:r>
            <a:r>
              <a:rPr lang="en-US" dirty="0"/>
              <a:t> Interim Deadline: Error free Snapshot</a:t>
            </a:r>
          </a:p>
          <a:p>
            <a:pPr>
              <a:buFont typeface="Wingdings" panose="05000000000000000000" pitchFamily="2" charset="2"/>
              <a:buChar char="q"/>
            </a:pPr>
            <a:r>
              <a:rPr lang="en-US" dirty="0">
                <a:solidFill>
                  <a:schemeClr val="bg2">
                    <a:lumMod val="50000"/>
                  </a:schemeClr>
                </a:solidFill>
              </a:rPr>
              <a:t>10/16</a:t>
            </a:r>
            <a:r>
              <a:rPr lang="en-US" dirty="0"/>
              <a:t> Deadline: Submit error free snapshot</a:t>
            </a:r>
          </a:p>
          <a:p>
            <a:pPr lvl="1"/>
            <a:r>
              <a:rPr lang="en-US" b="1" dirty="0">
                <a:solidFill>
                  <a:schemeClr val="accent5">
                    <a:lumMod val="75000"/>
                  </a:schemeClr>
                </a:solidFill>
              </a:rPr>
              <a:t>Pro Tip: </a:t>
            </a:r>
            <a:r>
              <a:rPr lang="en-US" dirty="0"/>
              <a:t>Create initial October 2025-2026 snapshot by this date to ensure first review of Post-Cross errors and warnings reflects both SEY 2025 and OCT 2026 data</a:t>
            </a:r>
          </a:p>
          <a:p>
            <a:pPr>
              <a:buFont typeface="Wingdings" panose="05000000000000000000" pitchFamily="2" charset="2"/>
              <a:buChar char="q"/>
            </a:pPr>
            <a:r>
              <a:rPr lang="en-US" dirty="0"/>
              <a:t>Create at least one SEY snapshot even if no errors exist</a:t>
            </a:r>
          </a:p>
          <a:p>
            <a:pPr>
              <a:buFont typeface="Wingdings" panose="05000000000000000000" pitchFamily="2" charset="2"/>
              <a:buChar char="q"/>
            </a:pPr>
            <a:r>
              <a:rPr lang="en-US" dirty="0"/>
              <a:t>Final opportunity to correct demographic issues, clear SE001-SE600 warnings, update title 1 targeted assistance status</a:t>
            </a:r>
          </a:p>
          <a:p>
            <a:pPr>
              <a:buFont typeface="Wingdings" panose="05000000000000000000" pitchFamily="2" charset="2"/>
              <a:buChar char="q"/>
            </a:pPr>
            <a:r>
              <a:rPr lang="en-US" dirty="0"/>
              <a:t>Review COGNOS/CEDAR reports, especially rates to look for reasonableness</a:t>
            </a:r>
          </a:p>
        </p:txBody>
      </p:sp>
      <p:sp>
        <p:nvSpPr>
          <p:cNvPr id="7" name="Slide Number Placeholder 6">
            <a:extLst>
              <a:ext uri="{FF2B5EF4-FFF2-40B4-BE49-F238E27FC236}">
                <a16:creationId xmlns:a16="http://schemas.microsoft.com/office/drawing/2014/main" id="{626284D1-979F-3957-D28C-AC4767F8737E}"/>
              </a:ext>
            </a:extLst>
          </p:cNvPr>
          <p:cNvSpPr>
            <a:spLocks noGrp="1"/>
          </p:cNvSpPr>
          <p:nvPr>
            <p:ph type="sldNum" sz="quarter" idx="12"/>
          </p:nvPr>
        </p:nvSpPr>
        <p:spPr/>
        <p:txBody>
          <a:bodyPr/>
          <a:lstStyle/>
          <a:p>
            <a:fld id="{C479D5F6-EDCB-402A-AC08-4943A1820E8F}" type="slidenum">
              <a:rPr lang="en-US" smtClean="0"/>
              <a:pPr/>
              <a:t>86</a:t>
            </a:fld>
            <a:endParaRPr lang="en-US" dirty="0"/>
          </a:p>
        </p:txBody>
      </p:sp>
    </p:spTree>
    <p:extLst>
      <p:ext uri="{BB962C8B-B14F-4D97-AF65-F5344CB8AC3E}">
        <p14:creationId xmlns:p14="http://schemas.microsoft.com/office/powerpoint/2010/main" val="5037115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5B14-5C2E-930C-C507-923E93D7A928}"/>
              </a:ext>
            </a:extLst>
          </p:cNvPr>
          <p:cNvSpPr>
            <a:spLocks noGrp="1"/>
          </p:cNvSpPr>
          <p:nvPr>
            <p:ph type="title"/>
          </p:nvPr>
        </p:nvSpPr>
        <p:spPr/>
        <p:txBody>
          <a:bodyPr/>
          <a:lstStyle/>
          <a:p>
            <a:r>
              <a:rPr lang="en-US" dirty="0"/>
              <a:t>October/November (Post-Cross Phase)</a:t>
            </a:r>
          </a:p>
        </p:txBody>
      </p:sp>
      <p:sp>
        <p:nvSpPr>
          <p:cNvPr id="3" name="Text Placeholder 2">
            <a:extLst>
              <a:ext uri="{FF2B5EF4-FFF2-40B4-BE49-F238E27FC236}">
                <a16:creationId xmlns:a16="http://schemas.microsoft.com/office/drawing/2014/main" id="{8B0D3CBD-F294-780A-CD98-C668A3E393E2}"/>
              </a:ext>
            </a:extLst>
          </p:cNvPr>
          <p:cNvSpPr>
            <a:spLocks noGrp="1"/>
          </p:cNvSpPr>
          <p:nvPr>
            <p:ph type="body" sz="quarter" idx="13"/>
          </p:nvPr>
        </p:nvSpPr>
        <p:spPr/>
        <p:txBody>
          <a:bodyPr/>
          <a:lstStyle/>
          <a:p>
            <a:r>
              <a:rPr lang="en-US" dirty="0"/>
              <a:t>October</a:t>
            </a:r>
          </a:p>
        </p:txBody>
      </p:sp>
      <p:sp>
        <p:nvSpPr>
          <p:cNvPr id="4" name="Content Placeholder 3">
            <a:extLst>
              <a:ext uri="{FF2B5EF4-FFF2-40B4-BE49-F238E27FC236}">
                <a16:creationId xmlns:a16="http://schemas.microsoft.com/office/drawing/2014/main" id="{80630151-E55B-3F61-8F2D-0C9B692625AA}"/>
              </a:ext>
            </a:extLst>
          </p:cNvPr>
          <p:cNvSpPr>
            <a:spLocks noGrp="1"/>
          </p:cNvSpPr>
          <p:nvPr>
            <p:ph sz="half" idx="1"/>
          </p:nvPr>
        </p:nvSpPr>
        <p:spPr/>
        <p:txBody>
          <a:bodyPr>
            <a:normAutofit/>
          </a:bodyPr>
          <a:lstStyle/>
          <a:p>
            <a:pPr>
              <a:buFont typeface="Wingdings" panose="05000000000000000000" pitchFamily="2" charset="2"/>
              <a:buChar char="q"/>
            </a:pPr>
            <a:r>
              <a:rPr lang="en-US" dirty="0">
                <a:solidFill>
                  <a:schemeClr val="bg2">
                    <a:lumMod val="50000"/>
                  </a:schemeClr>
                </a:solidFill>
              </a:rPr>
              <a:t>10/21</a:t>
            </a:r>
            <a:r>
              <a:rPr lang="en-US" dirty="0"/>
              <a:t> Training: October SEY Office Hours</a:t>
            </a:r>
          </a:p>
          <a:p>
            <a:pPr>
              <a:buFont typeface="Wingdings" panose="05000000000000000000" pitchFamily="2" charset="2"/>
              <a:buChar char="q"/>
            </a:pPr>
            <a:r>
              <a:rPr lang="en-US" dirty="0">
                <a:solidFill>
                  <a:schemeClr val="bg2">
                    <a:lumMod val="50000"/>
                  </a:schemeClr>
                </a:solidFill>
              </a:rPr>
              <a:t>10/23</a:t>
            </a:r>
            <a:r>
              <a:rPr lang="en-US" dirty="0"/>
              <a:t> Post-Cross Phase begins</a:t>
            </a:r>
          </a:p>
          <a:p>
            <a:pPr>
              <a:buFont typeface="Wingdings" panose="05000000000000000000" pitchFamily="2" charset="2"/>
              <a:buChar char="q"/>
            </a:pPr>
            <a:r>
              <a:rPr lang="en-US" dirty="0"/>
              <a:t>Check SEY retention codes compared to OCT 2026 coding for SPED Transition and Postsecondary Program students</a:t>
            </a:r>
          </a:p>
          <a:p>
            <a:pPr lvl="1">
              <a:buFont typeface="Wingdings" panose="05000000000000000000" pitchFamily="2" charset="2"/>
              <a:buChar char="q"/>
            </a:pPr>
            <a:r>
              <a:rPr lang="en-US" dirty="0"/>
              <a:t>SEY warnings and OCT errors support process</a:t>
            </a:r>
          </a:p>
          <a:p>
            <a:pPr>
              <a:buFont typeface="Wingdings" panose="05000000000000000000" pitchFamily="2" charset="2"/>
              <a:buChar char="q"/>
            </a:pPr>
            <a:r>
              <a:rPr lang="en-US" dirty="0"/>
              <a:t>Begin resolving SEY Errors</a:t>
            </a:r>
          </a:p>
          <a:p>
            <a:pPr lvl="1"/>
            <a:r>
              <a:rPr lang="en-US" dirty="0"/>
              <a:t>Change exit type and update snapshot</a:t>
            </a:r>
          </a:p>
          <a:p>
            <a:pPr lvl="1"/>
            <a:r>
              <a:rPr lang="en-US" dirty="0"/>
              <a:t>Request Exception</a:t>
            </a:r>
          </a:p>
          <a:p>
            <a:pPr lvl="1"/>
            <a:r>
              <a:rPr lang="en-US" dirty="0"/>
              <a:t>Post-Cross Data Change Request</a:t>
            </a:r>
          </a:p>
          <a:p>
            <a:pPr>
              <a:buFont typeface="Wingdings" panose="05000000000000000000" pitchFamily="2" charset="2"/>
              <a:buChar char="q"/>
            </a:pPr>
            <a:endParaRPr lang="en-US" dirty="0"/>
          </a:p>
        </p:txBody>
      </p:sp>
      <p:sp>
        <p:nvSpPr>
          <p:cNvPr id="5" name="Text Placeholder 4">
            <a:extLst>
              <a:ext uri="{FF2B5EF4-FFF2-40B4-BE49-F238E27FC236}">
                <a16:creationId xmlns:a16="http://schemas.microsoft.com/office/drawing/2014/main" id="{4225FCFB-E91F-3AEB-7362-F60E461C95C1}"/>
              </a:ext>
            </a:extLst>
          </p:cNvPr>
          <p:cNvSpPr>
            <a:spLocks noGrp="1"/>
          </p:cNvSpPr>
          <p:nvPr>
            <p:ph type="body" sz="quarter" idx="14"/>
          </p:nvPr>
        </p:nvSpPr>
        <p:spPr/>
        <p:txBody>
          <a:bodyPr/>
          <a:lstStyle/>
          <a:p>
            <a:r>
              <a:rPr lang="en-US" dirty="0"/>
              <a:t>November</a:t>
            </a:r>
          </a:p>
        </p:txBody>
      </p:sp>
      <p:sp>
        <p:nvSpPr>
          <p:cNvPr id="6" name="Content Placeholder 5">
            <a:extLst>
              <a:ext uri="{FF2B5EF4-FFF2-40B4-BE49-F238E27FC236}">
                <a16:creationId xmlns:a16="http://schemas.microsoft.com/office/drawing/2014/main" id="{E9467AC1-2FC0-670E-142C-80C49C33DB75}"/>
              </a:ext>
            </a:extLst>
          </p:cNvPr>
          <p:cNvSpPr>
            <a:spLocks noGrp="1"/>
          </p:cNvSpPr>
          <p:nvPr>
            <p:ph sz="half" idx="2"/>
          </p:nvPr>
        </p:nvSpPr>
        <p:spPr>
          <a:xfrm>
            <a:off x="6172200" y="1958277"/>
            <a:ext cx="5486400" cy="4140966"/>
          </a:xfrm>
        </p:spPr>
        <p:txBody>
          <a:bodyPr>
            <a:normAutofit fontScale="92500" lnSpcReduction="10000"/>
          </a:bodyPr>
          <a:lstStyle/>
          <a:p>
            <a:pPr>
              <a:buFont typeface="Wingdings" panose="05000000000000000000" pitchFamily="2" charset="2"/>
              <a:buChar char="q"/>
            </a:pPr>
            <a:r>
              <a:rPr lang="en-US" dirty="0">
                <a:solidFill>
                  <a:schemeClr val="bg2">
                    <a:lumMod val="50000"/>
                  </a:schemeClr>
                </a:solidFill>
              </a:rPr>
              <a:t>11/10</a:t>
            </a:r>
            <a:r>
              <a:rPr lang="en-US" dirty="0"/>
              <a:t> Interim Deadline: Error free snapshot</a:t>
            </a:r>
          </a:p>
          <a:p>
            <a:pPr lvl="1">
              <a:buFont typeface="Wingdings" panose="05000000000000000000" pitchFamily="2" charset="2"/>
              <a:buChar char="q"/>
            </a:pPr>
            <a:r>
              <a:rPr lang="en-US" dirty="0"/>
              <a:t>If errors remain, they should be related to pending exception requests and post-cross data changes already submitted for review </a:t>
            </a:r>
          </a:p>
          <a:p>
            <a:pPr>
              <a:buFont typeface="Wingdings" panose="05000000000000000000" pitchFamily="2" charset="2"/>
              <a:buChar char="q"/>
            </a:pPr>
            <a:r>
              <a:rPr lang="en-US" dirty="0"/>
              <a:t>Update snapshot at least once even if no errors or changes needed</a:t>
            </a:r>
          </a:p>
          <a:p>
            <a:pPr>
              <a:buFont typeface="Wingdings" panose="05000000000000000000" pitchFamily="2" charset="2"/>
              <a:buChar char="q"/>
            </a:pPr>
            <a:r>
              <a:rPr lang="en-US" dirty="0"/>
              <a:t>Review/Validate data, especially rates</a:t>
            </a:r>
          </a:p>
          <a:p>
            <a:pPr lvl="1"/>
            <a:r>
              <a:rPr lang="en-US" dirty="0">
                <a:solidFill>
                  <a:schemeClr val="bg2">
                    <a:lumMod val="50000"/>
                  </a:schemeClr>
                </a:solidFill>
              </a:rPr>
              <a:t>11/12</a:t>
            </a:r>
            <a:r>
              <a:rPr lang="en-US" dirty="0"/>
              <a:t> May begin submitting sign-off forms if data is validated and accurate </a:t>
            </a:r>
          </a:p>
          <a:p>
            <a:pPr>
              <a:buFont typeface="Wingdings" panose="05000000000000000000" pitchFamily="2" charset="2"/>
              <a:buChar char="q"/>
            </a:pPr>
            <a:r>
              <a:rPr lang="en-US" dirty="0">
                <a:solidFill>
                  <a:schemeClr val="bg2">
                    <a:lumMod val="50000"/>
                  </a:schemeClr>
                </a:solidFill>
              </a:rPr>
              <a:t>11/18</a:t>
            </a:r>
            <a:r>
              <a:rPr lang="en-US" dirty="0"/>
              <a:t> Deadline: Error free snapshot</a:t>
            </a:r>
          </a:p>
          <a:p>
            <a:pPr lvl="1"/>
            <a:r>
              <a:rPr lang="en-US" dirty="0"/>
              <a:t>Hard deadline, no data changes past this date unless required due to CDE’s final data review</a:t>
            </a:r>
          </a:p>
          <a:p>
            <a:pPr>
              <a:buFont typeface="Wingdings" panose="05000000000000000000" pitchFamily="2" charset="2"/>
              <a:buChar char="q"/>
            </a:pPr>
            <a:r>
              <a:rPr lang="en-US" dirty="0"/>
              <a:t>If receive notice of required changes during CDE’s final review window, respond promptly </a:t>
            </a:r>
            <a:r>
              <a:rPr lang="en-US" dirty="0">
                <a:solidFill>
                  <a:schemeClr val="bg2">
                    <a:lumMod val="50000"/>
                  </a:schemeClr>
                </a:solidFill>
              </a:rPr>
              <a:t>(11/21 to 11/25)</a:t>
            </a:r>
          </a:p>
        </p:txBody>
      </p:sp>
      <p:sp>
        <p:nvSpPr>
          <p:cNvPr id="7" name="Slide Number Placeholder 6">
            <a:extLst>
              <a:ext uri="{FF2B5EF4-FFF2-40B4-BE49-F238E27FC236}">
                <a16:creationId xmlns:a16="http://schemas.microsoft.com/office/drawing/2014/main" id="{64439E0D-412E-73E5-DFCF-003A7C41FC65}"/>
              </a:ext>
            </a:extLst>
          </p:cNvPr>
          <p:cNvSpPr>
            <a:spLocks noGrp="1"/>
          </p:cNvSpPr>
          <p:nvPr>
            <p:ph type="sldNum" sz="quarter" idx="12"/>
          </p:nvPr>
        </p:nvSpPr>
        <p:spPr/>
        <p:txBody>
          <a:bodyPr/>
          <a:lstStyle/>
          <a:p>
            <a:fld id="{C479D5F6-EDCB-402A-AC08-4943A1820E8F}" type="slidenum">
              <a:rPr lang="en-US" smtClean="0"/>
              <a:pPr/>
              <a:t>87</a:t>
            </a:fld>
            <a:endParaRPr lang="en-US" dirty="0"/>
          </a:p>
        </p:txBody>
      </p:sp>
    </p:spTree>
    <p:extLst>
      <p:ext uri="{BB962C8B-B14F-4D97-AF65-F5344CB8AC3E}">
        <p14:creationId xmlns:p14="http://schemas.microsoft.com/office/powerpoint/2010/main" val="5534966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D918-7B73-795C-08F5-BC81E1C75D47}"/>
              </a:ext>
            </a:extLst>
          </p:cNvPr>
          <p:cNvSpPr>
            <a:spLocks noGrp="1"/>
          </p:cNvSpPr>
          <p:nvPr>
            <p:ph type="title"/>
          </p:nvPr>
        </p:nvSpPr>
        <p:spPr/>
        <p:txBody>
          <a:bodyPr/>
          <a:lstStyle/>
          <a:p>
            <a:r>
              <a:rPr lang="en-US" dirty="0"/>
              <a:t>December/January (Final Dates)</a:t>
            </a:r>
          </a:p>
        </p:txBody>
      </p:sp>
      <p:sp>
        <p:nvSpPr>
          <p:cNvPr id="3" name="Text Placeholder 2">
            <a:extLst>
              <a:ext uri="{FF2B5EF4-FFF2-40B4-BE49-F238E27FC236}">
                <a16:creationId xmlns:a16="http://schemas.microsoft.com/office/drawing/2014/main" id="{3388F5B7-A494-A981-4748-15C9AA88F9F4}"/>
              </a:ext>
            </a:extLst>
          </p:cNvPr>
          <p:cNvSpPr>
            <a:spLocks noGrp="1"/>
          </p:cNvSpPr>
          <p:nvPr>
            <p:ph type="body" sz="quarter" idx="13"/>
          </p:nvPr>
        </p:nvSpPr>
        <p:spPr/>
        <p:txBody>
          <a:bodyPr/>
          <a:lstStyle/>
          <a:p>
            <a:r>
              <a:rPr lang="en-US" dirty="0"/>
              <a:t>December</a:t>
            </a:r>
          </a:p>
        </p:txBody>
      </p:sp>
      <p:sp>
        <p:nvSpPr>
          <p:cNvPr id="4" name="Content Placeholder 3">
            <a:extLst>
              <a:ext uri="{FF2B5EF4-FFF2-40B4-BE49-F238E27FC236}">
                <a16:creationId xmlns:a16="http://schemas.microsoft.com/office/drawing/2014/main" id="{A6CA5FFD-3C87-6205-7167-A1BF2F829B8B}"/>
              </a:ext>
            </a:extLst>
          </p:cNvPr>
          <p:cNvSpPr>
            <a:spLocks noGrp="1"/>
          </p:cNvSpPr>
          <p:nvPr>
            <p:ph sz="half" idx="1"/>
          </p:nvPr>
        </p:nvSpPr>
        <p:spPr/>
        <p:txBody>
          <a:bodyPr/>
          <a:lstStyle/>
          <a:p>
            <a:pPr>
              <a:buFont typeface="Wingdings" panose="05000000000000000000" pitchFamily="2" charset="2"/>
              <a:buChar char="q"/>
            </a:pPr>
            <a:r>
              <a:rPr lang="en-US" dirty="0">
                <a:solidFill>
                  <a:schemeClr val="bg2">
                    <a:lumMod val="50000"/>
                  </a:schemeClr>
                </a:solidFill>
              </a:rPr>
              <a:t>12/2</a:t>
            </a:r>
            <a:r>
              <a:rPr lang="en-US" dirty="0"/>
              <a:t> Superintendent Verification (Sign-Off) Form Due</a:t>
            </a:r>
          </a:p>
          <a:p>
            <a:pPr lvl="1">
              <a:buFont typeface="Wingdings" panose="05000000000000000000" pitchFamily="2" charset="2"/>
              <a:buChar char="q"/>
            </a:pPr>
            <a:r>
              <a:rPr lang="en-US" dirty="0"/>
              <a:t>Collection closed, no data changes may occur</a:t>
            </a:r>
          </a:p>
          <a:p>
            <a:pPr>
              <a:buFont typeface="Wingdings" panose="05000000000000000000" pitchFamily="2" charset="2"/>
              <a:buChar char="q"/>
            </a:pPr>
            <a:r>
              <a:rPr lang="en-US" dirty="0"/>
              <a:t>Follow internal district processes to prepare for public data release next month</a:t>
            </a:r>
          </a:p>
          <a:p>
            <a:pPr lvl="1"/>
            <a:r>
              <a:rPr lang="en-US" dirty="0"/>
              <a:t>Data is embargoed until the public release, but may be used internally</a:t>
            </a:r>
          </a:p>
          <a:p>
            <a:pPr lvl="1"/>
            <a:r>
              <a:rPr lang="en-US" dirty="0"/>
              <a:t>COGNOS/CEDAR reports show unsuppressed data</a:t>
            </a:r>
          </a:p>
          <a:p>
            <a:pPr lvl="1"/>
            <a:r>
              <a:rPr lang="en-US" dirty="0"/>
              <a:t>Quick summary for school administrators may be created using COGNOS/CEDAR report </a:t>
            </a:r>
            <a:r>
              <a:rPr lang="en-US" b="1" i="1" dirty="0"/>
              <a:t>School Summary of All Rates</a:t>
            </a:r>
            <a:endParaRPr lang="en-US" b="1" dirty="0"/>
          </a:p>
        </p:txBody>
      </p:sp>
      <p:sp>
        <p:nvSpPr>
          <p:cNvPr id="5" name="Text Placeholder 4">
            <a:extLst>
              <a:ext uri="{FF2B5EF4-FFF2-40B4-BE49-F238E27FC236}">
                <a16:creationId xmlns:a16="http://schemas.microsoft.com/office/drawing/2014/main" id="{01B081E8-8CFC-F002-ADC0-A91FFC698B0C}"/>
              </a:ext>
            </a:extLst>
          </p:cNvPr>
          <p:cNvSpPr>
            <a:spLocks noGrp="1"/>
          </p:cNvSpPr>
          <p:nvPr>
            <p:ph type="body" sz="quarter" idx="14"/>
          </p:nvPr>
        </p:nvSpPr>
        <p:spPr/>
        <p:txBody>
          <a:bodyPr/>
          <a:lstStyle/>
          <a:p>
            <a:r>
              <a:rPr lang="en-US" dirty="0"/>
              <a:t>January</a:t>
            </a:r>
          </a:p>
        </p:txBody>
      </p:sp>
      <p:sp>
        <p:nvSpPr>
          <p:cNvPr id="6" name="Content Placeholder 5">
            <a:extLst>
              <a:ext uri="{FF2B5EF4-FFF2-40B4-BE49-F238E27FC236}">
                <a16:creationId xmlns:a16="http://schemas.microsoft.com/office/drawing/2014/main" id="{F62DEA57-3705-308A-3D5F-3933A6DDEA4E}"/>
              </a:ext>
            </a:extLst>
          </p:cNvPr>
          <p:cNvSpPr>
            <a:spLocks noGrp="1"/>
          </p:cNvSpPr>
          <p:nvPr>
            <p:ph sz="half" idx="2"/>
          </p:nvPr>
        </p:nvSpPr>
        <p:spPr/>
        <p:txBody>
          <a:bodyPr/>
          <a:lstStyle/>
          <a:p>
            <a:pPr>
              <a:buFont typeface="Wingdings" panose="05000000000000000000" pitchFamily="2" charset="2"/>
              <a:buChar char="q"/>
            </a:pPr>
            <a:r>
              <a:rPr lang="en-US" dirty="0"/>
              <a:t>CDE Public Data Release </a:t>
            </a:r>
            <a:r>
              <a:rPr lang="en-US" dirty="0">
                <a:solidFill>
                  <a:schemeClr val="bg2">
                    <a:lumMod val="50000"/>
                  </a:schemeClr>
                </a:solidFill>
              </a:rPr>
              <a:t>(date TBD)</a:t>
            </a:r>
          </a:p>
          <a:p>
            <a:pPr lvl="1">
              <a:buFont typeface="Wingdings" panose="05000000000000000000" pitchFamily="2" charset="2"/>
              <a:buChar char="q"/>
            </a:pPr>
            <a:r>
              <a:rPr lang="en-US" dirty="0"/>
              <a:t>Share embargoed statewide data with applicable internal staff (approximately 1 week prior to public data release)</a:t>
            </a:r>
          </a:p>
          <a:p>
            <a:pPr lvl="1">
              <a:buFont typeface="Wingdings" panose="05000000000000000000" pitchFamily="2" charset="2"/>
              <a:buChar char="q"/>
            </a:pPr>
            <a:r>
              <a:rPr lang="en-US" dirty="0"/>
              <a:t>Forward notification of public release to applicable data staff</a:t>
            </a:r>
          </a:p>
          <a:p>
            <a:pPr>
              <a:buFont typeface="Wingdings" panose="05000000000000000000" pitchFamily="2" charset="2"/>
              <a:buChar char="q"/>
            </a:pPr>
            <a:endParaRPr lang="en-US" dirty="0"/>
          </a:p>
        </p:txBody>
      </p:sp>
      <p:sp>
        <p:nvSpPr>
          <p:cNvPr id="7" name="Slide Number Placeholder 6">
            <a:extLst>
              <a:ext uri="{FF2B5EF4-FFF2-40B4-BE49-F238E27FC236}">
                <a16:creationId xmlns:a16="http://schemas.microsoft.com/office/drawing/2014/main" id="{3628DCCA-C7F4-55D0-8413-FEE4E9BCEAB7}"/>
              </a:ext>
            </a:extLst>
          </p:cNvPr>
          <p:cNvSpPr>
            <a:spLocks noGrp="1"/>
          </p:cNvSpPr>
          <p:nvPr>
            <p:ph type="sldNum" sz="quarter" idx="12"/>
          </p:nvPr>
        </p:nvSpPr>
        <p:spPr/>
        <p:txBody>
          <a:bodyPr/>
          <a:lstStyle/>
          <a:p>
            <a:fld id="{C479D5F6-EDCB-402A-AC08-4943A1820E8F}" type="slidenum">
              <a:rPr lang="en-US" smtClean="0"/>
              <a:pPr/>
              <a:t>88</a:t>
            </a:fld>
            <a:endParaRPr lang="en-US" dirty="0"/>
          </a:p>
        </p:txBody>
      </p:sp>
    </p:spTree>
    <p:extLst>
      <p:ext uri="{BB962C8B-B14F-4D97-AF65-F5344CB8AC3E}">
        <p14:creationId xmlns:p14="http://schemas.microsoft.com/office/powerpoint/2010/main" val="2552460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603341-6FD9-203F-C295-B9184540A858}"/>
              </a:ext>
            </a:extLst>
          </p:cNvPr>
          <p:cNvSpPr>
            <a:spLocks noGrp="1"/>
          </p:cNvSpPr>
          <p:nvPr>
            <p:ph type="ctrTitle"/>
          </p:nvPr>
        </p:nvSpPr>
        <p:spPr/>
        <p:txBody>
          <a:bodyPr/>
          <a:lstStyle/>
          <a:p>
            <a:r>
              <a:rPr lang="en-US" dirty="0"/>
              <a:t>Additional Information</a:t>
            </a:r>
          </a:p>
        </p:txBody>
      </p:sp>
      <p:sp>
        <p:nvSpPr>
          <p:cNvPr id="3" name="Slide Number Placeholder 2">
            <a:extLst>
              <a:ext uri="{FF2B5EF4-FFF2-40B4-BE49-F238E27FC236}">
                <a16:creationId xmlns:a16="http://schemas.microsoft.com/office/drawing/2014/main" id="{C7DB95CA-F307-6851-D43F-F9C94B8DBFE0}"/>
              </a:ext>
            </a:extLst>
          </p:cNvPr>
          <p:cNvSpPr>
            <a:spLocks noGrp="1"/>
          </p:cNvSpPr>
          <p:nvPr>
            <p:ph type="sldNum" sz="quarter" idx="12"/>
          </p:nvPr>
        </p:nvSpPr>
        <p:spPr/>
        <p:txBody>
          <a:bodyPr/>
          <a:lstStyle/>
          <a:p>
            <a:fld id="{C479D5F6-EDCB-402A-AC08-4943A1820E8F}" type="slidenum">
              <a:rPr lang="en-US" smtClean="0"/>
              <a:pPr/>
              <a:t>89</a:t>
            </a:fld>
            <a:endParaRPr lang="en-US" dirty="0"/>
          </a:p>
        </p:txBody>
      </p:sp>
    </p:spTree>
    <p:extLst>
      <p:ext uri="{BB962C8B-B14F-4D97-AF65-F5344CB8AC3E}">
        <p14:creationId xmlns:p14="http://schemas.microsoft.com/office/powerpoint/2010/main" val="151168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A9941D-FA2B-F4EA-686D-9C9AEB77C1C8}"/>
              </a:ext>
            </a:extLst>
          </p:cNvPr>
          <p:cNvSpPr>
            <a:spLocks noGrp="1"/>
          </p:cNvSpPr>
          <p:nvPr>
            <p:ph type="title"/>
          </p:nvPr>
        </p:nvSpPr>
        <p:spPr/>
        <p:txBody>
          <a:bodyPr/>
          <a:lstStyle/>
          <a:p>
            <a:r>
              <a:rPr lang="en-US" dirty="0"/>
              <a:t>SEY Collection Cycle</a:t>
            </a:r>
          </a:p>
        </p:txBody>
      </p:sp>
      <p:sp>
        <p:nvSpPr>
          <p:cNvPr id="23" name="Chord 22">
            <a:extLst>
              <a:ext uri="{FF2B5EF4-FFF2-40B4-BE49-F238E27FC236}">
                <a16:creationId xmlns:a16="http://schemas.microsoft.com/office/drawing/2014/main" id="{E999A1EC-1635-CE27-0CED-BB3CACA4D54D}"/>
              </a:ext>
              <a:ext uri="{C183D7F6-B498-43B3-948B-1728B52AA6E4}">
                <adec:decorative xmlns:adec="http://schemas.microsoft.com/office/drawing/2017/decorative" val="1"/>
              </a:ext>
            </a:extLst>
          </p:cNvPr>
          <p:cNvSpPr/>
          <p:nvPr/>
        </p:nvSpPr>
        <p:spPr>
          <a:xfrm>
            <a:off x="234346"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Partial Circle 23">
            <a:extLst>
              <a:ext uri="{FF2B5EF4-FFF2-40B4-BE49-F238E27FC236}">
                <a16:creationId xmlns:a16="http://schemas.microsoft.com/office/drawing/2014/main" id="{6932E96C-4E0B-4CCA-1713-F74B751DD0F9}"/>
              </a:ext>
              <a:ext uri="{C183D7F6-B498-43B3-948B-1728B52AA6E4}">
                <adec:decorative xmlns:adec="http://schemas.microsoft.com/office/drawing/2017/decorative" val="1"/>
              </a:ext>
            </a:extLst>
          </p:cNvPr>
          <p:cNvSpPr/>
          <p:nvPr/>
        </p:nvSpPr>
        <p:spPr>
          <a:xfrm>
            <a:off x="294831" y="1057695"/>
            <a:ext cx="483883" cy="483883"/>
          </a:xfrm>
          <a:prstGeom prst="pie">
            <a:avLst>
              <a:gd name="adj1" fmla="val 14040000"/>
              <a:gd name="adj2" fmla="val 16200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25" name="Freeform: Shape 24">
            <a:extLst>
              <a:ext uri="{FF2B5EF4-FFF2-40B4-BE49-F238E27FC236}">
                <a16:creationId xmlns:a16="http://schemas.microsoft.com/office/drawing/2014/main" id="{1C059DBB-6231-A261-9906-FF406E5A1F93}"/>
              </a:ext>
            </a:extLst>
          </p:cNvPr>
          <p:cNvSpPr/>
          <p:nvPr/>
        </p:nvSpPr>
        <p:spPr>
          <a:xfrm rot="16200000">
            <a:off x="-995854" y="2860308"/>
            <a:ext cx="2811824"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 rIns="-1" bIns="0" numCol="1" spcCol="1270" anchor="b" anchorCtr="0">
            <a:noAutofit/>
          </a:bodyPr>
          <a:lstStyle/>
          <a:p>
            <a:pPr marL="0" lvl="0" indent="0" algn="r" defTabSz="1066800">
              <a:lnSpc>
                <a:spcPct val="90000"/>
              </a:lnSpc>
              <a:spcBef>
                <a:spcPct val="0"/>
              </a:spcBef>
              <a:spcAft>
                <a:spcPct val="35000"/>
              </a:spcAft>
              <a:buNone/>
            </a:pPr>
            <a:r>
              <a:rPr lang="en-US" sz="2400" kern="1200" dirty="0"/>
              <a:t>Soft Open</a:t>
            </a:r>
          </a:p>
        </p:txBody>
      </p:sp>
      <p:sp>
        <p:nvSpPr>
          <p:cNvPr id="26" name="Freeform: Shape 25">
            <a:extLst>
              <a:ext uri="{FF2B5EF4-FFF2-40B4-BE49-F238E27FC236}">
                <a16:creationId xmlns:a16="http://schemas.microsoft.com/office/drawing/2014/main" id="{09E1D466-2537-2D35-A484-F6F3EEF548DB}"/>
              </a:ext>
            </a:extLst>
          </p:cNvPr>
          <p:cNvSpPr/>
          <p:nvPr/>
        </p:nvSpPr>
        <p:spPr>
          <a:xfrm>
            <a:off x="657744" y="1252415"/>
            <a:ext cx="1736187"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March 31 to April 23</a:t>
            </a:r>
          </a:p>
          <a:p>
            <a:pPr marL="0" lvl="0" indent="0" algn="l" defTabSz="800100">
              <a:lnSpc>
                <a:spcPct val="90000"/>
              </a:lnSpc>
              <a:spcBef>
                <a:spcPct val="0"/>
              </a:spcBef>
              <a:spcAft>
                <a:spcPct val="35000"/>
              </a:spcAft>
              <a:buNone/>
            </a:pPr>
            <a:r>
              <a:rPr lang="en-US" sz="1800" kern="1200" dirty="0"/>
              <a:t>Begin creating snapshot </a:t>
            </a:r>
            <a:r>
              <a:rPr lang="en-US" sz="1200" kern="1200" dirty="0">
                <a:solidFill>
                  <a:schemeClr val="tx1"/>
                </a:solidFill>
                <a:highlight>
                  <a:srgbClr val="FFFFCC"/>
                </a:highlight>
              </a:rPr>
              <a:t>*Optional*</a:t>
            </a:r>
            <a:endParaRPr lang="en-US" sz="1800" kern="1200" dirty="0">
              <a:solidFill>
                <a:schemeClr val="tx1"/>
              </a:solidFill>
              <a:highlight>
                <a:srgbClr val="FFFFCC"/>
              </a:highlight>
            </a:endParaRPr>
          </a:p>
          <a:p>
            <a:pPr marL="0" lvl="0" indent="0" algn="l" defTabSz="800100">
              <a:lnSpc>
                <a:spcPct val="90000"/>
              </a:lnSpc>
              <a:spcBef>
                <a:spcPct val="0"/>
              </a:spcBef>
              <a:spcAft>
                <a:spcPct val="35000"/>
              </a:spcAft>
              <a:buNone/>
            </a:pPr>
            <a:r>
              <a:rPr lang="en-US" sz="1800" kern="1200" dirty="0"/>
              <a:t>SEY training </a:t>
            </a:r>
            <a:r>
              <a:rPr lang="en-US" dirty="0"/>
              <a:t>begins</a:t>
            </a:r>
            <a:endParaRPr lang="en-US" sz="1800" kern="1200" dirty="0"/>
          </a:p>
        </p:txBody>
      </p:sp>
      <p:sp>
        <p:nvSpPr>
          <p:cNvPr id="27" name="Chord 26">
            <a:extLst>
              <a:ext uri="{FF2B5EF4-FFF2-40B4-BE49-F238E27FC236}">
                <a16:creationId xmlns:a16="http://schemas.microsoft.com/office/drawing/2014/main" id="{7E24AD68-0FCF-AE5B-695E-995FBFA15600}"/>
              </a:ext>
              <a:ext uri="{C183D7F6-B498-43B3-948B-1728B52AA6E4}">
                <adec:decorative xmlns:adec="http://schemas.microsoft.com/office/drawing/2017/decorative" val="1"/>
              </a:ext>
            </a:extLst>
          </p:cNvPr>
          <p:cNvSpPr/>
          <p:nvPr/>
        </p:nvSpPr>
        <p:spPr>
          <a:xfrm>
            <a:off x="2625276"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Partial Circle 27">
            <a:extLst>
              <a:ext uri="{FF2B5EF4-FFF2-40B4-BE49-F238E27FC236}">
                <a16:creationId xmlns:a16="http://schemas.microsoft.com/office/drawing/2014/main" id="{B8C8B6BE-19C4-3A0B-540B-F499B3921A59}"/>
              </a:ext>
              <a:ext uri="{C183D7F6-B498-43B3-948B-1728B52AA6E4}">
                <adec:decorative xmlns:adec="http://schemas.microsoft.com/office/drawing/2017/decorative" val="1"/>
              </a:ext>
            </a:extLst>
          </p:cNvPr>
          <p:cNvSpPr/>
          <p:nvPr/>
        </p:nvSpPr>
        <p:spPr>
          <a:xfrm>
            <a:off x="2685762" y="1057695"/>
            <a:ext cx="483883" cy="483883"/>
          </a:xfrm>
          <a:prstGeom prst="pie">
            <a:avLst>
              <a:gd name="adj1" fmla="val 11880000"/>
              <a:gd name="adj2" fmla="val 16200000"/>
            </a:avLst>
          </a:prstGeom>
          <a:solidFill>
            <a:schemeClr val="accent5"/>
          </a:solidFill>
          <a:ln>
            <a:solidFill>
              <a:schemeClr val="accent5"/>
            </a:solidFill>
          </a:ln>
        </p:spPr>
        <p:style>
          <a:lnRef idx="2">
            <a:scrgbClr r="0" g="0" b="0"/>
          </a:lnRef>
          <a:fillRef idx="1">
            <a:scrgbClr r="0" g="0" b="0"/>
          </a:fillRef>
          <a:effectRef idx="0">
            <a:schemeClr val="accent2">
              <a:hueOff val="6196"/>
              <a:satOff val="11290"/>
              <a:lumOff val="3333"/>
              <a:alphaOff val="0"/>
            </a:schemeClr>
          </a:effectRef>
          <a:fontRef idx="minor">
            <a:schemeClr val="lt1"/>
          </a:fontRef>
        </p:style>
        <p:txBody>
          <a:bodyPr/>
          <a:lstStyle/>
          <a:p>
            <a:endParaRPr lang="en-US"/>
          </a:p>
        </p:txBody>
      </p:sp>
      <p:sp>
        <p:nvSpPr>
          <p:cNvPr id="29" name="Freeform: Shape 28">
            <a:extLst>
              <a:ext uri="{FF2B5EF4-FFF2-40B4-BE49-F238E27FC236}">
                <a16:creationId xmlns:a16="http://schemas.microsoft.com/office/drawing/2014/main" id="{6BC38542-4BDF-D7E4-E676-9D8C385EC791}"/>
              </a:ext>
            </a:extLst>
          </p:cNvPr>
          <p:cNvSpPr/>
          <p:nvPr/>
        </p:nvSpPr>
        <p:spPr>
          <a:xfrm rot="16200000">
            <a:off x="1376077" y="2860308"/>
            <a:ext cx="2811824"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a:solidFill>
            <a:schemeClr val="accent5">
              <a:lumMod val="40000"/>
              <a:lumOff val="6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 rIns="0" bIns="0" numCol="1" spcCol="1270" anchor="b" anchorCtr="0">
            <a:noAutofit/>
          </a:bodyPr>
          <a:lstStyle/>
          <a:p>
            <a:pPr marL="0" lvl="0" indent="0" algn="r" defTabSz="1066800">
              <a:lnSpc>
                <a:spcPct val="90000"/>
              </a:lnSpc>
              <a:spcBef>
                <a:spcPct val="0"/>
              </a:spcBef>
              <a:spcAft>
                <a:spcPct val="35000"/>
              </a:spcAft>
              <a:buNone/>
            </a:pPr>
            <a:r>
              <a:rPr lang="en-US" sz="2400" b="1" kern="1200" dirty="0"/>
              <a:t>Regular Phase</a:t>
            </a:r>
          </a:p>
        </p:txBody>
      </p:sp>
      <p:sp>
        <p:nvSpPr>
          <p:cNvPr id="30" name="Freeform: Shape 29">
            <a:extLst>
              <a:ext uri="{FF2B5EF4-FFF2-40B4-BE49-F238E27FC236}">
                <a16:creationId xmlns:a16="http://schemas.microsoft.com/office/drawing/2014/main" id="{97483CB1-EDEB-A488-27DB-9A04841DD02D}"/>
              </a:ext>
            </a:extLst>
          </p:cNvPr>
          <p:cNvSpPr/>
          <p:nvPr/>
        </p:nvSpPr>
        <p:spPr>
          <a:xfrm>
            <a:off x="3030819" y="1237790"/>
            <a:ext cx="1736187" cy="3207860"/>
          </a:xfrm>
          <a:custGeom>
            <a:avLst/>
            <a:gdLst>
              <a:gd name="connsiteX0" fmla="*/ 0 w 1736187"/>
              <a:gd name="connsiteY0" fmla="*/ 0 h 3207860"/>
              <a:gd name="connsiteX1" fmla="*/ 1736187 w 1736187"/>
              <a:gd name="connsiteY1" fmla="*/ 0 h 3207860"/>
              <a:gd name="connsiteX2" fmla="*/ 1736187 w 1736187"/>
              <a:gd name="connsiteY2" fmla="*/ 3207860 h 3207860"/>
              <a:gd name="connsiteX3" fmla="*/ 0 w 1736187"/>
              <a:gd name="connsiteY3" fmla="*/ 3207860 h 3207860"/>
              <a:gd name="connsiteX4" fmla="*/ 0 w 1736187"/>
              <a:gd name="connsiteY4" fmla="*/ 0 h 320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3207860">
                <a:moveTo>
                  <a:pt x="0" y="0"/>
                </a:moveTo>
                <a:lnTo>
                  <a:pt x="1736187" y="0"/>
                </a:lnTo>
                <a:lnTo>
                  <a:pt x="1736187" y="3207860"/>
                </a:lnTo>
                <a:lnTo>
                  <a:pt x="0" y="3207860"/>
                </a:lnTo>
                <a:lnTo>
                  <a:pt x="0" y="0"/>
                </a:lnTo>
                <a:close/>
              </a:path>
            </a:pathLst>
          </a:custGeom>
          <a:solidFill>
            <a:schemeClr val="accent5">
              <a:lumMod val="20000"/>
              <a:lumOff val="8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May </a:t>
            </a:r>
            <a:r>
              <a:rPr lang="en-US" b="1" dirty="0"/>
              <a:t>1</a:t>
            </a:r>
            <a:r>
              <a:rPr lang="en-US" sz="1800" b="1" kern="1200" dirty="0"/>
              <a:t> to September 4</a:t>
            </a:r>
          </a:p>
          <a:p>
            <a:pPr marL="0" lvl="0" indent="0" algn="l" defTabSz="800100">
              <a:lnSpc>
                <a:spcPct val="90000"/>
              </a:lnSpc>
              <a:spcBef>
                <a:spcPct val="0"/>
              </a:spcBef>
              <a:spcAft>
                <a:spcPct val="35000"/>
              </a:spcAft>
              <a:buNone/>
            </a:pPr>
            <a:r>
              <a:rPr lang="en-US" sz="1800" kern="1200" dirty="0"/>
              <a:t>Primary collection </a:t>
            </a:r>
            <a:r>
              <a:rPr lang="en-US" dirty="0"/>
              <a:t>p</a:t>
            </a:r>
            <a:r>
              <a:rPr lang="en-US" sz="1800" kern="1200" dirty="0"/>
              <a:t>hase</a:t>
            </a:r>
          </a:p>
          <a:p>
            <a:pPr marL="0" lvl="0" indent="0" algn="l" defTabSz="800100">
              <a:lnSpc>
                <a:spcPct val="90000"/>
              </a:lnSpc>
              <a:spcBef>
                <a:spcPct val="0"/>
              </a:spcBef>
              <a:spcAft>
                <a:spcPct val="35000"/>
              </a:spcAft>
              <a:buNone/>
            </a:pPr>
            <a:r>
              <a:rPr lang="en-US" sz="1800" kern="1200" dirty="0"/>
              <a:t>Many interim deadlines throughout the phase</a:t>
            </a:r>
          </a:p>
        </p:txBody>
      </p:sp>
      <p:sp>
        <p:nvSpPr>
          <p:cNvPr id="31" name="Chord 30">
            <a:extLst>
              <a:ext uri="{FF2B5EF4-FFF2-40B4-BE49-F238E27FC236}">
                <a16:creationId xmlns:a16="http://schemas.microsoft.com/office/drawing/2014/main" id="{03ABBEBF-B6C8-0488-A81E-626ADF790903}"/>
              </a:ext>
              <a:ext uri="{C183D7F6-B498-43B3-948B-1728B52AA6E4}">
                <adec:decorative xmlns:adec="http://schemas.microsoft.com/office/drawing/2017/decorative" val="1"/>
              </a:ext>
            </a:extLst>
          </p:cNvPr>
          <p:cNvSpPr/>
          <p:nvPr/>
        </p:nvSpPr>
        <p:spPr>
          <a:xfrm>
            <a:off x="5016206"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2" name="Partial Circle 31">
            <a:extLst>
              <a:ext uri="{FF2B5EF4-FFF2-40B4-BE49-F238E27FC236}">
                <a16:creationId xmlns:a16="http://schemas.microsoft.com/office/drawing/2014/main" id="{6EFFA06D-BC13-220E-DEAB-3D7D46C589B7}"/>
              </a:ext>
              <a:ext uri="{C183D7F6-B498-43B3-948B-1728B52AA6E4}">
                <adec:decorative xmlns:adec="http://schemas.microsoft.com/office/drawing/2017/decorative" val="1"/>
              </a:ext>
            </a:extLst>
          </p:cNvPr>
          <p:cNvSpPr/>
          <p:nvPr/>
        </p:nvSpPr>
        <p:spPr>
          <a:xfrm>
            <a:off x="5076692" y="1057695"/>
            <a:ext cx="483883" cy="483883"/>
          </a:xfrm>
          <a:prstGeom prst="pie">
            <a:avLst>
              <a:gd name="adj1" fmla="val 9720000"/>
              <a:gd name="adj2" fmla="val 16200000"/>
            </a:avLst>
          </a:prstGeom>
        </p:spPr>
        <p:style>
          <a:lnRef idx="2">
            <a:schemeClr val="accent2">
              <a:hueOff val="12393"/>
              <a:satOff val="22581"/>
              <a:lumOff val="6667"/>
              <a:alphaOff val="0"/>
            </a:schemeClr>
          </a:lnRef>
          <a:fillRef idx="1">
            <a:schemeClr val="accent2">
              <a:hueOff val="12393"/>
              <a:satOff val="22581"/>
              <a:lumOff val="6667"/>
              <a:alphaOff val="0"/>
            </a:schemeClr>
          </a:fillRef>
          <a:effectRef idx="0">
            <a:schemeClr val="accent2">
              <a:hueOff val="12393"/>
              <a:satOff val="22581"/>
              <a:lumOff val="6667"/>
              <a:alphaOff val="0"/>
            </a:schemeClr>
          </a:effectRef>
          <a:fontRef idx="minor">
            <a:schemeClr val="lt1"/>
          </a:fontRef>
        </p:style>
        <p:txBody>
          <a:bodyPr/>
          <a:lstStyle/>
          <a:p>
            <a:endParaRPr lang="en-US"/>
          </a:p>
        </p:txBody>
      </p:sp>
      <p:sp>
        <p:nvSpPr>
          <p:cNvPr id="33" name="Freeform: Shape 32">
            <a:extLst>
              <a:ext uri="{FF2B5EF4-FFF2-40B4-BE49-F238E27FC236}">
                <a16:creationId xmlns:a16="http://schemas.microsoft.com/office/drawing/2014/main" id="{AE3B6C8E-8555-F5B4-4149-927EC629BF42}"/>
              </a:ext>
            </a:extLst>
          </p:cNvPr>
          <p:cNvSpPr/>
          <p:nvPr/>
        </p:nvSpPr>
        <p:spPr>
          <a:xfrm rot="16200000">
            <a:off x="3767007" y="2860308"/>
            <a:ext cx="2811824"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1" numCol="1" spcCol="1270" anchor="b" anchorCtr="0">
            <a:noAutofit/>
          </a:bodyPr>
          <a:lstStyle/>
          <a:p>
            <a:pPr marL="0" lvl="0" indent="0" algn="r" defTabSz="1066800">
              <a:lnSpc>
                <a:spcPct val="90000"/>
              </a:lnSpc>
              <a:spcBef>
                <a:spcPct val="0"/>
              </a:spcBef>
              <a:spcAft>
                <a:spcPct val="35000"/>
              </a:spcAft>
              <a:buNone/>
            </a:pPr>
            <a:r>
              <a:rPr lang="en-US" sz="2400" kern="1200" dirty="0"/>
              <a:t>Cross LEA Phase</a:t>
            </a:r>
          </a:p>
        </p:txBody>
      </p:sp>
      <p:sp>
        <p:nvSpPr>
          <p:cNvPr id="34" name="Freeform: Shape 33">
            <a:extLst>
              <a:ext uri="{FF2B5EF4-FFF2-40B4-BE49-F238E27FC236}">
                <a16:creationId xmlns:a16="http://schemas.microsoft.com/office/drawing/2014/main" id="{075ACB91-756F-569C-7FEB-51489A49D29E}"/>
              </a:ext>
            </a:extLst>
          </p:cNvPr>
          <p:cNvSpPr/>
          <p:nvPr/>
        </p:nvSpPr>
        <p:spPr>
          <a:xfrm>
            <a:off x="5439605" y="1252415"/>
            <a:ext cx="1736187"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September 18 to October 16</a:t>
            </a:r>
          </a:p>
          <a:p>
            <a:pPr marL="0" lvl="0" indent="0" algn="l" defTabSz="800100">
              <a:lnSpc>
                <a:spcPct val="90000"/>
              </a:lnSpc>
              <a:spcBef>
                <a:spcPct val="0"/>
              </a:spcBef>
              <a:spcAft>
                <a:spcPct val="35000"/>
              </a:spcAft>
              <a:buNone/>
            </a:pPr>
            <a:r>
              <a:rPr lang="en-US" sz="1800" kern="1200" dirty="0"/>
              <a:t>Data validated across state records</a:t>
            </a:r>
          </a:p>
          <a:p>
            <a:pPr marL="0" lvl="0" indent="0" algn="l" defTabSz="800100">
              <a:lnSpc>
                <a:spcPct val="90000"/>
              </a:lnSpc>
              <a:spcBef>
                <a:spcPct val="0"/>
              </a:spcBef>
              <a:spcAft>
                <a:spcPct val="35000"/>
              </a:spcAft>
              <a:buNone/>
            </a:pPr>
            <a:endParaRPr lang="en-US" sz="1800" kern="1200" dirty="0"/>
          </a:p>
        </p:txBody>
      </p:sp>
      <p:sp>
        <p:nvSpPr>
          <p:cNvPr id="35" name="Chord 34">
            <a:extLst>
              <a:ext uri="{FF2B5EF4-FFF2-40B4-BE49-F238E27FC236}">
                <a16:creationId xmlns:a16="http://schemas.microsoft.com/office/drawing/2014/main" id="{C48E5492-6E93-2BFB-1D26-A53373D823C0}"/>
              </a:ext>
              <a:ext uri="{C183D7F6-B498-43B3-948B-1728B52AA6E4}">
                <adec:decorative xmlns:adec="http://schemas.microsoft.com/office/drawing/2017/decorative" val="1"/>
              </a:ext>
            </a:extLst>
          </p:cNvPr>
          <p:cNvSpPr/>
          <p:nvPr/>
        </p:nvSpPr>
        <p:spPr>
          <a:xfrm>
            <a:off x="7407137"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6" name="Partial Circle 35">
            <a:extLst>
              <a:ext uri="{FF2B5EF4-FFF2-40B4-BE49-F238E27FC236}">
                <a16:creationId xmlns:a16="http://schemas.microsoft.com/office/drawing/2014/main" id="{C00351DA-EC63-BB18-3827-A871112DC716}"/>
              </a:ext>
              <a:ext uri="{C183D7F6-B498-43B3-948B-1728B52AA6E4}">
                <adec:decorative xmlns:adec="http://schemas.microsoft.com/office/drawing/2017/decorative" val="1"/>
              </a:ext>
            </a:extLst>
          </p:cNvPr>
          <p:cNvSpPr/>
          <p:nvPr/>
        </p:nvSpPr>
        <p:spPr>
          <a:xfrm>
            <a:off x="7467622" y="1057695"/>
            <a:ext cx="483883" cy="483883"/>
          </a:xfrm>
          <a:prstGeom prst="pie">
            <a:avLst>
              <a:gd name="adj1" fmla="val 7560000"/>
              <a:gd name="adj2" fmla="val 16200000"/>
            </a:avLst>
          </a:prstGeom>
        </p:spPr>
        <p:style>
          <a:lnRef idx="2">
            <a:schemeClr val="accent2">
              <a:hueOff val="18589"/>
              <a:satOff val="33871"/>
              <a:lumOff val="10000"/>
              <a:alphaOff val="0"/>
            </a:schemeClr>
          </a:lnRef>
          <a:fillRef idx="1">
            <a:schemeClr val="accent2">
              <a:hueOff val="18589"/>
              <a:satOff val="33871"/>
              <a:lumOff val="10000"/>
              <a:alphaOff val="0"/>
            </a:schemeClr>
          </a:fillRef>
          <a:effectRef idx="0">
            <a:schemeClr val="accent2">
              <a:hueOff val="18589"/>
              <a:satOff val="33871"/>
              <a:lumOff val="10000"/>
              <a:alphaOff val="0"/>
            </a:schemeClr>
          </a:effectRef>
          <a:fontRef idx="minor">
            <a:schemeClr val="lt1"/>
          </a:fontRef>
        </p:style>
        <p:txBody>
          <a:bodyPr/>
          <a:lstStyle/>
          <a:p>
            <a:endParaRPr lang="en-US"/>
          </a:p>
        </p:txBody>
      </p:sp>
      <p:sp>
        <p:nvSpPr>
          <p:cNvPr id="37" name="Freeform: Shape 36">
            <a:extLst>
              <a:ext uri="{FF2B5EF4-FFF2-40B4-BE49-F238E27FC236}">
                <a16:creationId xmlns:a16="http://schemas.microsoft.com/office/drawing/2014/main" id="{1A613EA2-566D-AF15-8E1A-534EC8A4A2A3}"/>
              </a:ext>
            </a:extLst>
          </p:cNvPr>
          <p:cNvSpPr/>
          <p:nvPr/>
        </p:nvSpPr>
        <p:spPr>
          <a:xfrm rot="16200000">
            <a:off x="6113705" y="2904540"/>
            <a:ext cx="2900289"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1" numCol="1" spcCol="1270" anchor="b" anchorCtr="0">
            <a:noAutofit/>
          </a:bodyPr>
          <a:lstStyle/>
          <a:p>
            <a:pPr marL="0" lvl="0" indent="0" algn="r" defTabSz="1066800">
              <a:lnSpc>
                <a:spcPct val="90000"/>
              </a:lnSpc>
              <a:spcBef>
                <a:spcPct val="0"/>
              </a:spcBef>
              <a:spcAft>
                <a:spcPct val="35000"/>
              </a:spcAft>
              <a:buNone/>
            </a:pPr>
            <a:r>
              <a:rPr lang="en-US" sz="2400" kern="1200" dirty="0"/>
              <a:t>Post-Cross LEA Phase</a:t>
            </a:r>
          </a:p>
        </p:txBody>
      </p:sp>
      <p:sp>
        <p:nvSpPr>
          <p:cNvPr id="38" name="Freeform: Shape 37">
            <a:extLst>
              <a:ext uri="{FF2B5EF4-FFF2-40B4-BE49-F238E27FC236}">
                <a16:creationId xmlns:a16="http://schemas.microsoft.com/office/drawing/2014/main" id="{B9E78DF8-7B56-7BA2-1DDB-8F5D608DC77D}"/>
              </a:ext>
            </a:extLst>
          </p:cNvPr>
          <p:cNvSpPr/>
          <p:nvPr/>
        </p:nvSpPr>
        <p:spPr>
          <a:xfrm>
            <a:off x="7830535" y="1252415"/>
            <a:ext cx="1736187"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October 23 to November 18 </a:t>
            </a:r>
          </a:p>
          <a:p>
            <a:pPr marL="0" lvl="0" indent="0" algn="l" defTabSz="800100">
              <a:lnSpc>
                <a:spcPct val="90000"/>
              </a:lnSpc>
              <a:spcBef>
                <a:spcPct val="0"/>
              </a:spcBef>
              <a:spcAft>
                <a:spcPct val="35000"/>
              </a:spcAft>
              <a:buNone/>
            </a:pPr>
            <a:r>
              <a:rPr lang="en-US" sz="1800" kern="1200" dirty="0"/>
              <a:t>Limited changes allowed</a:t>
            </a:r>
          </a:p>
          <a:p>
            <a:pPr marL="0" lvl="0" indent="0" algn="l" defTabSz="800100">
              <a:lnSpc>
                <a:spcPct val="90000"/>
              </a:lnSpc>
              <a:spcBef>
                <a:spcPct val="0"/>
              </a:spcBef>
              <a:spcAft>
                <a:spcPct val="35000"/>
              </a:spcAft>
              <a:buNone/>
            </a:pPr>
            <a:r>
              <a:rPr lang="en-US" dirty="0"/>
              <a:t>Data validated across state records and compared to October 2025-2026 records</a:t>
            </a:r>
            <a:endParaRPr lang="en-US" sz="1800" kern="1200" dirty="0"/>
          </a:p>
        </p:txBody>
      </p:sp>
      <p:sp>
        <p:nvSpPr>
          <p:cNvPr id="39" name="Chord 38">
            <a:extLst>
              <a:ext uri="{FF2B5EF4-FFF2-40B4-BE49-F238E27FC236}">
                <a16:creationId xmlns:a16="http://schemas.microsoft.com/office/drawing/2014/main" id="{0D36629D-3CE2-C5F2-C0EF-13E8E6B3F35C}"/>
              </a:ext>
              <a:ext uri="{C183D7F6-B498-43B3-948B-1728B52AA6E4}">
                <adec:decorative xmlns:adec="http://schemas.microsoft.com/office/drawing/2017/decorative" val="1"/>
              </a:ext>
            </a:extLst>
          </p:cNvPr>
          <p:cNvSpPr/>
          <p:nvPr/>
        </p:nvSpPr>
        <p:spPr>
          <a:xfrm>
            <a:off x="9798067"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Partial Circle 39">
            <a:extLst>
              <a:ext uri="{FF2B5EF4-FFF2-40B4-BE49-F238E27FC236}">
                <a16:creationId xmlns:a16="http://schemas.microsoft.com/office/drawing/2014/main" id="{012D2E2B-1869-2383-311C-4E729A86BBA9}"/>
              </a:ext>
              <a:ext uri="{C183D7F6-B498-43B3-948B-1728B52AA6E4}">
                <adec:decorative xmlns:adec="http://schemas.microsoft.com/office/drawing/2017/decorative" val="1"/>
              </a:ext>
            </a:extLst>
          </p:cNvPr>
          <p:cNvSpPr/>
          <p:nvPr/>
        </p:nvSpPr>
        <p:spPr>
          <a:xfrm>
            <a:off x="9858553" y="1057695"/>
            <a:ext cx="483883" cy="483883"/>
          </a:xfrm>
          <a:prstGeom prst="pie">
            <a:avLst>
              <a:gd name="adj1" fmla="val 5400000"/>
              <a:gd name="adj2" fmla="val 16200000"/>
            </a:avLst>
          </a:prstGeom>
        </p:spPr>
        <p:style>
          <a:lnRef idx="2">
            <a:schemeClr val="accent2">
              <a:hueOff val="24785"/>
              <a:satOff val="45162"/>
              <a:lumOff val="13333"/>
              <a:alphaOff val="0"/>
            </a:schemeClr>
          </a:lnRef>
          <a:fillRef idx="1">
            <a:schemeClr val="accent2">
              <a:hueOff val="24785"/>
              <a:satOff val="45162"/>
              <a:lumOff val="13333"/>
              <a:alphaOff val="0"/>
            </a:schemeClr>
          </a:fillRef>
          <a:effectRef idx="0">
            <a:schemeClr val="accent2">
              <a:hueOff val="24785"/>
              <a:satOff val="45162"/>
              <a:lumOff val="13333"/>
              <a:alphaOff val="0"/>
            </a:schemeClr>
          </a:effectRef>
          <a:fontRef idx="minor">
            <a:schemeClr val="lt1"/>
          </a:fontRef>
        </p:style>
        <p:txBody>
          <a:bodyPr/>
          <a:lstStyle/>
          <a:p>
            <a:endParaRPr lang="en-US"/>
          </a:p>
        </p:txBody>
      </p:sp>
      <p:sp>
        <p:nvSpPr>
          <p:cNvPr id="41" name="Freeform: Shape 40">
            <a:extLst>
              <a:ext uri="{FF2B5EF4-FFF2-40B4-BE49-F238E27FC236}">
                <a16:creationId xmlns:a16="http://schemas.microsoft.com/office/drawing/2014/main" id="{46E75122-2089-350C-AE62-4A7AB55D4DCE}"/>
              </a:ext>
            </a:extLst>
          </p:cNvPr>
          <p:cNvSpPr/>
          <p:nvPr/>
        </p:nvSpPr>
        <p:spPr>
          <a:xfrm rot="16200000">
            <a:off x="8548868" y="2860308"/>
            <a:ext cx="2811824"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r>
              <a:rPr lang="en-US" sz="2400" kern="1200" dirty="0"/>
              <a:t>Final Dates</a:t>
            </a:r>
          </a:p>
        </p:txBody>
      </p:sp>
      <p:sp>
        <p:nvSpPr>
          <p:cNvPr id="42" name="Freeform: Shape 41">
            <a:extLst>
              <a:ext uri="{FF2B5EF4-FFF2-40B4-BE49-F238E27FC236}">
                <a16:creationId xmlns:a16="http://schemas.microsoft.com/office/drawing/2014/main" id="{33F4E756-B76C-0B1F-7D7E-0BADB0D38C8B}"/>
              </a:ext>
            </a:extLst>
          </p:cNvPr>
          <p:cNvSpPr/>
          <p:nvPr/>
        </p:nvSpPr>
        <p:spPr>
          <a:xfrm>
            <a:off x="10221466" y="1252415"/>
            <a:ext cx="1736187"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November 21 to November 25 </a:t>
            </a:r>
            <a:r>
              <a:rPr lang="en-US" sz="1800" kern="1200" dirty="0"/>
              <a:t>Final report review</a:t>
            </a:r>
          </a:p>
          <a:p>
            <a:pPr marL="0" lvl="0" indent="0" algn="l" defTabSz="800100">
              <a:lnSpc>
                <a:spcPct val="90000"/>
              </a:lnSpc>
              <a:spcBef>
                <a:spcPct val="0"/>
              </a:spcBef>
              <a:spcAft>
                <a:spcPct val="35000"/>
              </a:spcAft>
              <a:buNone/>
            </a:pPr>
            <a:r>
              <a:rPr lang="en-US" sz="1800" b="1" kern="1200" dirty="0"/>
              <a:t>December 2</a:t>
            </a:r>
            <a:r>
              <a:rPr lang="en-US" sz="1800" kern="1200" dirty="0"/>
              <a:t> Superintendent Verification Due</a:t>
            </a:r>
          </a:p>
          <a:p>
            <a:pPr marL="0" lvl="0" indent="0" algn="l" defTabSz="800100">
              <a:lnSpc>
                <a:spcPct val="90000"/>
              </a:lnSpc>
              <a:spcBef>
                <a:spcPct val="0"/>
              </a:spcBef>
              <a:spcAft>
                <a:spcPct val="35000"/>
              </a:spcAft>
              <a:buNone/>
            </a:pPr>
            <a:r>
              <a:rPr lang="en-US" sz="1800" b="1" kern="1200" dirty="0"/>
              <a:t>January 2026</a:t>
            </a:r>
            <a:br>
              <a:rPr lang="en-US" sz="1800" b="1" kern="1200" dirty="0"/>
            </a:br>
            <a:r>
              <a:rPr lang="en-US" sz="1800" kern="1200" dirty="0"/>
              <a:t>Data Release</a:t>
            </a:r>
          </a:p>
        </p:txBody>
      </p:sp>
      <p:sp>
        <p:nvSpPr>
          <p:cNvPr id="21" name="Rectangle: Rounded Corners 20">
            <a:extLst>
              <a:ext uri="{FF2B5EF4-FFF2-40B4-BE49-F238E27FC236}">
                <a16:creationId xmlns:a16="http://schemas.microsoft.com/office/drawing/2014/main" id="{DF0FA643-D3F7-23DD-AAAD-DD45AD25C180}"/>
              </a:ext>
            </a:extLst>
          </p:cNvPr>
          <p:cNvSpPr/>
          <p:nvPr/>
        </p:nvSpPr>
        <p:spPr>
          <a:xfrm>
            <a:off x="234346" y="4830286"/>
            <a:ext cx="11734800" cy="898524"/>
          </a:xfrm>
          <a:prstGeom prst="roundRect">
            <a:avLst/>
          </a:prstGeom>
          <a:solidFill>
            <a:schemeClr val="accent1">
              <a:lumMod val="20000"/>
              <a:lumOff val="8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b="1" dirty="0">
                <a:solidFill>
                  <a:schemeClr val="tx1"/>
                </a:solidFill>
              </a:rPr>
              <a:t>Note: </a:t>
            </a:r>
            <a:r>
              <a:rPr lang="en-US" dirty="0">
                <a:solidFill>
                  <a:schemeClr val="tx1"/>
                </a:solidFill>
              </a:rPr>
              <a:t>The SEY data collection overlaps with many student data collections throughout the cycle. Data respondents who are responsible for multiple collections are encouraged to review the Data Pipeline Collection Dates document posted on the </a:t>
            </a:r>
            <a:r>
              <a:rPr lang="en-US" dirty="0">
                <a:hlinkClick r:id="rId3"/>
              </a:rPr>
              <a:t>Data Pipeline Resources page</a:t>
            </a:r>
            <a:r>
              <a:rPr lang="en-US" dirty="0"/>
              <a:t> </a:t>
            </a:r>
            <a:r>
              <a:rPr lang="en-US" dirty="0">
                <a:solidFill>
                  <a:schemeClr val="tx1"/>
                </a:solidFill>
              </a:rPr>
              <a:t>to plan accordingly.</a:t>
            </a:r>
          </a:p>
        </p:txBody>
      </p:sp>
      <p:sp>
        <p:nvSpPr>
          <p:cNvPr id="3" name="Slide Number Placeholder 2">
            <a:extLst>
              <a:ext uri="{FF2B5EF4-FFF2-40B4-BE49-F238E27FC236}">
                <a16:creationId xmlns:a16="http://schemas.microsoft.com/office/drawing/2014/main" id="{8E5AC75D-D323-072A-389A-BAAC09F5EBAE}"/>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Tree>
    <p:extLst>
      <p:ext uri="{BB962C8B-B14F-4D97-AF65-F5344CB8AC3E}">
        <p14:creationId xmlns:p14="http://schemas.microsoft.com/office/powerpoint/2010/main" val="305503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61ED8-5E68-A24D-67C7-C27BAAFE21EA}"/>
              </a:ext>
            </a:extLst>
          </p:cNvPr>
          <p:cNvSpPr>
            <a:spLocks noGrp="1"/>
          </p:cNvSpPr>
          <p:nvPr>
            <p:ph type="ctrTitle"/>
          </p:nvPr>
        </p:nvSpPr>
        <p:spPr/>
        <p:txBody>
          <a:bodyPr/>
          <a:lstStyle/>
          <a:p>
            <a:r>
              <a:rPr lang="en-US" dirty="0"/>
              <a:t>Adequate Documentation of Transfer</a:t>
            </a:r>
          </a:p>
        </p:txBody>
      </p:sp>
      <p:sp>
        <p:nvSpPr>
          <p:cNvPr id="3" name="Slide Number Placeholder 2">
            <a:extLst>
              <a:ext uri="{FF2B5EF4-FFF2-40B4-BE49-F238E27FC236}">
                <a16:creationId xmlns:a16="http://schemas.microsoft.com/office/drawing/2014/main" id="{2020A878-6697-9D5C-EBCB-5ACBCE3DFA99}"/>
              </a:ext>
            </a:extLst>
          </p:cNvPr>
          <p:cNvSpPr>
            <a:spLocks noGrp="1"/>
          </p:cNvSpPr>
          <p:nvPr>
            <p:ph type="sldNum" sz="quarter" idx="12"/>
          </p:nvPr>
        </p:nvSpPr>
        <p:spPr/>
        <p:txBody>
          <a:bodyPr/>
          <a:lstStyle/>
          <a:p>
            <a:fld id="{C479D5F6-EDCB-402A-AC08-4943A1820E8F}" type="slidenum">
              <a:rPr lang="en-US" smtClean="0"/>
              <a:pPr/>
              <a:t>90</a:t>
            </a:fld>
            <a:endParaRPr lang="en-US" dirty="0"/>
          </a:p>
        </p:txBody>
      </p:sp>
    </p:spTree>
    <p:extLst>
      <p:ext uri="{BB962C8B-B14F-4D97-AF65-F5344CB8AC3E}">
        <p14:creationId xmlns:p14="http://schemas.microsoft.com/office/powerpoint/2010/main" val="25661304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53AE8-1E4F-654C-AD03-0FCFF477BA8B}"/>
              </a:ext>
            </a:extLst>
          </p:cNvPr>
          <p:cNvSpPr>
            <a:spLocks noGrp="1"/>
          </p:cNvSpPr>
          <p:nvPr>
            <p:ph type="title"/>
          </p:nvPr>
        </p:nvSpPr>
        <p:spPr/>
        <p:txBody>
          <a:bodyPr/>
          <a:lstStyle/>
          <a:p>
            <a:r>
              <a:rPr lang="en-US" dirty="0"/>
              <a:t>Adequate Documentation Overview</a:t>
            </a:r>
            <a:br>
              <a:rPr lang="en-US" dirty="0"/>
            </a:br>
            <a:endParaRPr lang="en-US" dirty="0"/>
          </a:p>
        </p:txBody>
      </p:sp>
      <p:sp>
        <p:nvSpPr>
          <p:cNvPr id="3" name="Content Placeholder 2">
            <a:extLst>
              <a:ext uri="{FF2B5EF4-FFF2-40B4-BE49-F238E27FC236}">
                <a16:creationId xmlns:a16="http://schemas.microsoft.com/office/drawing/2014/main" id="{1120BD34-87C8-DB52-BDE6-CE987CE18763}"/>
              </a:ext>
            </a:extLst>
          </p:cNvPr>
          <p:cNvSpPr>
            <a:spLocks noGrp="1"/>
          </p:cNvSpPr>
          <p:nvPr>
            <p:ph idx="1"/>
          </p:nvPr>
        </p:nvSpPr>
        <p:spPr/>
        <p:txBody>
          <a:bodyPr>
            <a:normAutofit/>
          </a:bodyPr>
          <a:lstStyle/>
          <a:p>
            <a:r>
              <a:rPr lang="en-US" dirty="0"/>
              <a:t>Adequate documentation is the documentation maintained by districts/schools when students transfer out of their district</a:t>
            </a:r>
          </a:p>
          <a:p>
            <a:pPr lvl="1"/>
            <a:r>
              <a:rPr lang="en-US" dirty="0"/>
              <a:t>Documentation necessary to avoid incorrectly coding students as dropouts.</a:t>
            </a:r>
          </a:p>
          <a:p>
            <a:pPr lvl="1"/>
            <a:r>
              <a:rPr lang="en-US" dirty="0"/>
              <a:t>Documentation supports selecting the appropriate exit type for ‘verified transfers out’ of your AYG graduation cohort</a:t>
            </a:r>
          </a:p>
          <a:p>
            <a:r>
              <a:rPr lang="en-US" dirty="0"/>
              <a:t>Adequate documentation is maintained </a:t>
            </a:r>
            <a:r>
              <a:rPr lang="en-US" b="1" dirty="0"/>
              <a:t>year-round </a:t>
            </a:r>
            <a:r>
              <a:rPr lang="en-US" dirty="0"/>
              <a:t>and should be readily available upon request by SEY collection </a:t>
            </a:r>
          </a:p>
          <a:p>
            <a:pPr lvl="1"/>
            <a:r>
              <a:rPr lang="en-US" dirty="0"/>
              <a:t>Reviewed by SEY collection lead on a case-by-case basis</a:t>
            </a:r>
          </a:p>
          <a:p>
            <a:pPr lvl="1"/>
            <a:r>
              <a:rPr lang="en-US" dirty="0"/>
              <a:t>Typically used when addressing SE903 errors in the Post-Cross LEA Phase</a:t>
            </a:r>
          </a:p>
        </p:txBody>
      </p:sp>
      <p:sp>
        <p:nvSpPr>
          <p:cNvPr id="4" name="Slide Number Placeholder 3">
            <a:extLst>
              <a:ext uri="{FF2B5EF4-FFF2-40B4-BE49-F238E27FC236}">
                <a16:creationId xmlns:a16="http://schemas.microsoft.com/office/drawing/2014/main" id="{2B27CD51-6D6C-D922-9DE7-6358E7FE363C}"/>
              </a:ext>
            </a:extLst>
          </p:cNvPr>
          <p:cNvSpPr>
            <a:spLocks noGrp="1"/>
          </p:cNvSpPr>
          <p:nvPr>
            <p:ph type="sldNum" sz="quarter" idx="12"/>
          </p:nvPr>
        </p:nvSpPr>
        <p:spPr/>
        <p:txBody>
          <a:bodyPr/>
          <a:lstStyle/>
          <a:p>
            <a:fld id="{C479D5F6-EDCB-402A-AC08-4943A1820E8F}" type="slidenum">
              <a:rPr lang="en-US" smtClean="0"/>
              <a:pPr/>
              <a:t>91</a:t>
            </a:fld>
            <a:endParaRPr lang="en-US" dirty="0"/>
          </a:p>
        </p:txBody>
      </p:sp>
    </p:spTree>
    <p:extLst>
      <p:ext uri="{BB962C8B-B14F-4D97-AF65-F5344CB8AC3E}">
        <p14:creationId xmlns:p14="http://schemas.microsoft.com/office/powerpoint/2010/main" val="32387061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01F96-E438-7132-B08A-91DCAF162BAC}"/>
              </a:ext>
            </a:extLst>
          </p:cNvPr>
          <p:cNvSpPr>
            <a:spLocks noGrp="1"/>
          </p:cNvSpPr>
          <p:nvPr>
            <p:ph type="title"/>
          </p:nvPr>
        </p:nvSpPr>
        <p:spPr/>
        <p:txBody>
          <a:bodyPr/>
          <a:lstStyle/>
          <a:p>
            <a:r>
              <a:rPr lang="en-US" dirty="0"/>
              <a:t>1-CCR-301 Highlights/Reminders</a:t>
            </a:r>
          </a:p>
        </p:txBody>
      </p:sp>
      <p:sp>
        <p:nvSpPr>
          <p:cNvPr id="3" name="Content Placeholder 2">
            <a:extLst>
              <a:ext uri="{FF2B5EF4-FFF2-40B4-BE49-F238E27FC236}">
                <a16:creationId xmlns:a16="http://schemas.microsoft.com/office/drawing/2014/main" id="{D56ACB62-5F1F-7C74-DFBB-31113164156A}"/>
              </a:ext>
            </a:extLst>
          </p:cNvPr>
          <p:cNvSpPr>
            <a:spLocks noGrp="1"/>
          </p:cNvSpPr>
          <p:nvPr>
            <p:ph idx="1"/>
          </p:nvPr>
        </p:nvSpPr>
        <p:spPr/>
        <p:txBody>
          <a:bodyPr>
            <a:normAutofit/>
          </a:bodyPr>
          <a:lstStyle/>
          <a:p>
            <a:r>
              <a:rPr lang="en-US" dirty="0"/>
              <a:t>When a student withdraws, districts are authorized to request information from the parent or guardian about the specific type of educational enviornment that a student is transferring to in order to monitor compliance with the School Attendance Law. [section 22-33-104 (1), C.R.S.]</a:t>
            </a:r>
          </a:p>
          <a:p>
            <a:endParaRPr lang="en-US" dirty="0"/>
          </a:p>
          <a:p>
            <a:r>
              <a:rPr lang="en-US" dirty="0"/>
              <a:t>Colorado Public Schools and local education agencies are required to send transcripts or to confirm attendance when requested from another Colorado Public School or local education agency within two weeks of receiving the request with the exception of students in out of-home placements whose records must be transferred within five (5) days pursuant to sections 22-32-138(2)(a)(II) and (3)(a), C.R.S</a:t>
            </a:r>
          </a:p>
          <a:p>
            <a:endParaRPr lang="en-US" dirty="0"/>
          </a:p>
        </p:txBody>
      </p:sp>
      <p:sp>
        <p:nvSpPr>
          <p:cNvPr id="4" name="Slide Number Placeholder 3">
            <a:extLst>
              <a:ext uri="{FF2B5EF4-FFF2-40B4-BE49-F238E27FC236}">
                <a16:creationId xmlns:a16="http://schemas.microsoft.com/office/drawing/2014/main" id="{190C49D3-E5EF-9CE3-23E2-9CA9F546CD44}"/>
              </a:ext>
            </a:extLst>
          </p:cNvPr>
          <p:cNvSpPr>
            <a:spLocks noGrp="1"/>
          </p:cNvSpPr>
          <p:nvPr>
            <p:ph type="sldNum" sz="quarter" idx="12"/>
          </p:nvPr>
        </p:nvSpPr>
        <p:spPr/>
        <p:txBody>
          <a:bodyPr/>
          <a:lstStyle/>
          <a:p>
            <a:fld id="{C479D5F6-EDCB-402A-AC08-4943A1820E8F}" type="slidenum">
              <a:rPr lang="en-US" smtClean="0"/>
              <a:pPr/>
              <a:t>92</a:t>
            </a:fld>
            <a:endParaRPr lang="en-US" dirty="0"/>
          </a:p>
        </p:txBody>
      </p:sp>
    </p:spTree>
    <p:extLst>
      <p:ext uri="{BB962C8B-B14F-4D97-AF65-F5344CB8AC3E}">
        <p14:creationId xmlns:p14="http://schemas.microsoft.com/office/powerpoint/2010/main" val="2473285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CEED-945E-4784-AFED-470386F6B205}"/>
              </a:ext>
            </a:extLst>
          </p:cNvPr>
          <p:cNvSpPr>
            <a:spLocks noGrp="1"/>
          </p:cNvSpPr>
          <p:nvPr>
            <p:ph type="title"/>
          </p:nvPr>
        </p:nvSpPr>
        <p:spPr/>
        <p:txBody>
          <a:bodyPr/>
          <a:lstStyle/>
          <a:p>
            <a:r>
              <a:rPr lang="en-US" dirty="0"/>
              <a:t>SEY Adequate Documentation Website</a:t>
            </a:r>
          </a:p>
        </p:txBody>
      </p:sp>
      <p:sp>
        <p:nvSpPr>
          <p:cNvPr id="3" name="Content Placeholder 2">
            <a:extLst>
              <a:ext uri="{FF2B5EF4-FFF2-40B4-BE49-F238E27FC236}">
                <a16:creationId xmlns:a16="http://schemas.microsoft.com/office/drawing/2014/main" id="{0468FE05-734F-4D40-AC7A-23A0CD08C3DC}"/>
              </a:ext>
            </a:extLst>
          </p:cNvPr>
          <p:cNvSpPr>
            <a:spLocks noGrp="1"/>
          </p:cNvSpPr>
          <p:nvPr>
            <p:ph idx="1"/>
          </p:nvPr>
        </p:nvSpPr>
        <p:spPr/>
        <p:txBody>
          <a:bodyPr>
            <a:normAutofit/>
          </a:bodyPr>
          <a:lstStyle/>
          <a:p>
            <a:r>
              <a:rPr lang="en-US" dirty="0">
                <a:hlinkClick r:id="rId2"/>
              </a:rPr>
              <a:t>SEY Adequate Documentation Site</a:t>
            </a:r>
            <a:endParaRPr lang="en-US" dirty="0"/>
          </a:p>
          <a:p>
            <a:pPr lvl="1"/>
            <a:r>
              <a:rPr lang="en-US" dirty="0"/>
              <a:t>Sample forms and templates</a:t>
            </a:r>
          </a:p>
          <a:p>
            <a:pPr lvl="1"/>
            <a:r>
              <a:rPr lang="en-US" dirty="0"/>
              <a:t>List of documentation required for each school exit type</a:t>
            </a:r>
          </a:p>
          <a:p>
            <a:r>
              <a:rPr lang="en-US" dirty="0"/>
              <a:t>All documentation should include the student’s SASID and full name</a:t>
            </a:r>
          </a:p>
          <a:p>
            <a:r>
              <a:rPr lang="en-US" dirty="0"/>
              <a:t>Types of documentation</a:t>
            </a:r>
          </a:p>
          <a:p>
            <a:pPr lvl="1"/>
            <a:r>
              <a:rPr lang="en-US" dirty="0"/>
              <a:t>Written records request</a:t>
            </a:r>
          </a:p>
          <a:p>
            <a:pPr lvl="1"/>
            <a:r>
              <a:rPr lang="en-US" dirty="0"/>
              <a:t>Confirmation of enrollment </a:t>
            </a:r>
            <a:r>
              <a:rPr lang="en-US" b="1" dirty="0"/>
              <a:t>and</a:t>
            </a:r>
            <a:r>
              <a:rPr lang="en-US" dirty="0"/>
              <a:t> attendance</a:t>
            </a:r>
          </a:p>
          <a:p>
            <a:pPr lvl="2"/>
            <a:r>
              <a:rPr lang="en-US" dirty="0"/>
              <a:t>Provided by receiving district when student has begun attending the receiving school</a:t>
            </a:r>
          </a:p>
          <a:p>
            <a:pPr lvl="2"/>
            <a:r>
              <a:rPr lang="en-US" dirty="0"/>
              <a:t>Must include date of enrollment and date of attendance</a:t>
            </a:r>
          </a:p>
          <a:p>
            <a:pPr lvl="1"/>
            <a:r>
              <a:rPr lang="en-US" dirty="0"/>
              <a:t>Certificate of enrollment</a:t>
            </a:r>
          </a:p>
          <a:p>
            <a:pPr lvl="1"/>
            <a:r>
              <a:rPr lang="en-US" dirty="0"/>
              <a:t>Signed parent/guardian letter </a:t>
            </a:r>
          </a:p>
          <a:p>
            <a:pPr lvl="1"/>
            <a:r>
              <a:rPr lang="en-US" dirty="0"/>
              <a:t>Written confirmation from school administrator </a:t>
            </a:r>
          </a:p>
        </p:txBody>
      </p:sp>
      <p:sp>
        <p:nvSpPr>
          <p:cNvPr id="4" name="Slide Number Placeholder 3">
            <a:extLst>
              <a:ext uri="{FF2B5EF4-FFF2-40B4-BE49-F238E27FC236}">
                <a16:creationId xmlns:a16="http://schemas.microsoft.com/office/drawing/2014/main" id="{52391B73-974E-4122-B730-4F72C8BEB07D}"/>
              </a:ext>
            </a:extLst>
          </p:cNvPr>
          <p:cNvSpPr>
            <a:spLocks noGrp="1"/>
          </p:cNvSpPr>
          <p:nvPr>
            <p:ph type="sldNum" sz="quarter" idx="12"/>
          </p:nvPr>
        </p:nvSpPr>
        <p:spPr/>
        <p:txBody>
          <a:bodyPr/>
          <a:lstStyle/>
          <a:p>
            <a:fld id="{C479D5F6-EDCB-402A-AC08-4943A1820E8F}" type="slidenum">
              <a:rPr lang="en-US" smtClean="0"/>
              <a:pPr/>
              <a:t>93</a:t>
            </a:fld>
            <a:endParaRPr lang="en-US" dirty="0"/>
          </a:p>
        </p:txBody>
      </p:sp>
    </p:spTree>
    <p:extLst>
      <p:ext uri="{BB962C8B-B14F-4D97-AF65-F5344CB8AC3E}">
        <p14:creationId xmlns:p14="http://schemas.microsoft.com/office/powerpoint/2010/main" val="23746884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01B6-D49D-4908-9051-5F6BA3A11AFB}"/>
              </a:ext>
            </a:extLst>
          </p:cNvPr>
          <p:cNvSpPr>
            <a:spLocks noGrp="1"/>
          </p:cNvSpPr>
          <p:nvPr>
            <p:ph type="title"/>
          </p:nvPr>
        </p:nvSpPr>
        <p:spPr/>
        <p:txBody>
          <a:bodyPr/>
          <a:lstStyle/>
          <a:p>
            <a:r>
              <a:rPr lang="en-US" dirty="0"/>
              <a:t>Exit 13 – Transfer to a public school in a different CO District</a:t>
            </a:r>
          </a:p>
        </p:txBody>
      </p:sp>
      <p:sp>
        <p:nvSpPr>
          <p:cNvPr id="3" name="Content Placeholder 2">
            <a:extLst>
              <a:ext uri="{FF2B5EF4-FFF2-40B4-BE49-F238E27FC236}">
                <a16:creationId xmlns:a16="http://schemas.microsoft.com/office/drawing/2014/main" id="{2A90E942-D56B-44F1-AF21-78C4F74E668D}"/>
              </a:ext>
            </a:extLst>
          </p:cNvPr>
          <p:cNvSpPr>
            <a:spLocks noGrp="1"/>
          </p:cNvSpPr>
          <p:nvPr>
            <p:ph idx="1"/>
          </p:nvPr>
        </p:nvSpPr>
        <p:spPr/>
        <p:txBody>
          <a:bodyPr/>
          <a:lstStyle/>
          <a:p>
            <a:r>
              <a:rPr lang="en-US" dirty="0"/>
              <a:t>Documentation Required: </a:t>
            </a:r>
            <a:br>
              <a:rPr lang="en-US" dirty="0"/>
            </a:br>
            <a:r>
              <a:rPr lang="en-US" dirty="0"/>
              <a:t>Confirmation of enrollment </a:t>
            </a:r>
            <a:r>
              <a:rPr lang="en-US" b="1" u="sng" dirty="0"/>
              <a:t>and</a:t>
            </a:r>
            <a:r>
              <a:rPr lang="en-US" dirty="0"/>
              <a:t> attendance</a:t>
            </a:r>
          </a:p>
          <a:p>
            <a:pPr lvl="1"/>
            <a:r>
              <a:rPr lang="en-US" dirty="0"/>
              <a:t>Provided by receiving district when student has begun attending the receiving school</a:t>
            </a:r>
          </a:p>
          <a:p>
            <a:pPr lvl="1"/>
            <a:r>
              <a:rPr lang="en-US" dirty="0"/>
              <a:t>Must include date of enrollment and date of attendance</a:t>
            </a:r>
          </a:p>
          <a:p>
            <a:pPr lvl="1"/>
            <a:r>
              <a:rPr lang="en-US" dirty="0"/>
              <a:t>Must include student’s SASID and full name</a:t>
            </a:r>
          </a:p>
          <a:p>
            <a:pPr lvl="1"/>
            <a:r>
              <a:rPr lang="en-US" dirty="0"/>
              <a:t>If a SASID merge has taken place </a:t>
            </a:r>
            <a:r>
              <a:rPr lang="en-US" i="1" dirty="0"/>
              <a:t>or </a:t>
            </a:r>
            <a:r>
              <a:rPr lang="en-US" dirty="0"/>
              <a:t>student is found to have two different SASIDs, include both SASIDs on the form</a:t>
            </a:r>
          </a:p>
          <a:p>
            <a:r>
              <a:rPr lang="en-US" dirty="0"/>
              <a:t>No other documentation is accepted</a:t>
            </a:r>
          </a:p>
          <a:p>
            <a:pPr lvl="1"/>
            <a:r>
              <a:rPr lang="en-US" dirty="0"/>
              <a:t>RITS system is not adequate because a student may have enrolled but never attended</a:t>
            </a:r>
          </a:p>
          <a:p>
            <a:r>
              <a:rPr lang="en-US" dirty="0"/>
              <a:t>Sending district should request this form if they lack documentation</a:t>
            </a:r>
          </a:p>
          <a:p>
            <a:r>
              <a:rPr lang="en-US" dirty="0"/>
              <a:t>Districts must respond to records requests within two weeks</a:t>
            </a:r>
          </a:p>
          <a:p>
            <a:pPr lvl="1"/>
            <a:r>
              <a:rPr lang="en-US" dirty="0"/>
              <a:t>Records requests for out of home placements must be responded to within 5 days</a:t>
            </a:r>
          </a:p>
        </p:txBody>
      </p:sp>
      <p:sp>
        <p:nvSpPr>
          <p:cNvPr id="4" name="Slide Number Placeholder 3">
            <a:extLst>
              <a:ext uri="{FF2B5EF4-FFF2-40B4-BE49-F238E27FC236}">
                <a16:creationId xmlns:a16="http://schemas.microsoft.com/office/drawing/2014/main" id="{38589732-CEE0-4F86-9F21-DB85D7B3FE4D}"/>
              </a:ext>
            </a:extLst>
          </p:cNvPr>
          <p:cNvSpPr>
            <a:spLocks noGrp="1"/>
          </p:cNvSpPr>
          <p:nvPr>
            <p:ph type="sldNum" sz="quarter" idx="12"/>
          </p:nvPr>
        </p:nvSpPr>
        <p:spPr/>
        <p:txBody>
          <a:bodyPr/>
          <a:lstStyle/>
          <a:p>
            <a:fld id="{C479D5F6-EDCB-402A-AC08-4943A1820E8F}" type="slidenum">
              <a:rPr lang="en-US" smtClean="0"/>
              <a:pPr/>
              <a:t>94</a:t>
            </a:fld>
            <a:endParaRPr lang="en-US" dirty="0"/>
          </a:p>
        </p:txBody>
      </p:sp>
    </p:spTree>
    <p:extLst>
      <p:ext uri="{BB962C8B-B14F-4D97-AF65-F5344CB8AC3E}">
        <p14:creationId xmlns:p14="http://schemas.microsoft.com/office/powerpoint/2010/main" val="27041288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0262E-4AA5-9535-E24E-65A5F5BD4523}"/>
              </a:ext>
            </a:extLst>
          </p:cNvPr>
          <p:cNvSpPr>
            <a:spLocks noGrp="1"/>
          </p:cNvSpPr>
          <p:nvPr>
            <p:ph type="ctrTitle"/>
          </p:nvPr>
        </p:nvSpPr>
        <p:spPr/>
        <p:txBody>
          <a:bodyPr/>
          <a:lstStyle/>
          <a:p>
            <a:r>
              <a:rPr lang="en-US" dirty="0"/>
              <a:t>One-Day Records</a:t>
            </a:r>
          </a:p>
        </p:txBody>
      </p:sp>
      <p:sp>
        <p:nvSpPr>
          <p:cNvPr id="3" name="Slide Number Placeholder 2">
            <a:extLst>
              <a:ext uri="{FF2B5EF4-FFF2-40B4-BE49-F238E27FC236}">
                <a16:creationId xmlns:a16="http://schemas.microsoft.com/office/drawing/2014/main" id="{5224DEBA-F3A0-FE07-2318-C48E096EE9DD}"/>
              </a:ext>
            </a:extLst>
          </p:cNvPr>
          <p:cNvSpPr>
            <a:spLocks noGrp="1"/>
          </p:cNvSpPr>
          <p:nvPr>
            <p:ph type="sldNum" sz="quarter" idx="12"/>
          </p:nvPr>
        </p:nvSpPr>
        <p:spPr/>
        <p:txBody>
          <a:bodyPr/>
          <a:lstStyle/>
          <a:p>
            <a:fld id="{C479D5F6-EDCB-402A-AC08-4943A1820E8F}" type="slidenum">
              <a:rPr lang="en-US" smtClean="0"/>
              <a:pPr/>
              <a:t>95</a:t>
            </a:fld>
            <a:endParaRPr lang="en-US" dirty="0"/>
          </a:p>
        </p:txBody>
      </p:sp>
    </p:spTree>
    <p:extLst>
      <p:ext uri="{BB962C8B-B14F-4D97-AF65-F5344CB8AC3E}">
        <p14:creationId xmlns:p14="http://schemas.microsoft.com/office/powerpoint/2010/main" val="4121477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66333B-3A48-8F45-3552-181F3EB1D21C}"/>
              </a:ext>
            </a:extLst>
          </p:cNvPr>
          <p:cNvSpPr>
            <a:spLocks noGrp="1"/>
          </p:cNvSpPr>
          <p:nvPr>
            <p:ph type="title"/>
          </p:nvPr>
        </p:nvSpPr>
        <p:spPr/>
        <p:txBody>
          <a:bodyPr/>
          <a:lstStyle/>
          <a:p>
            <a:r>
              <a:rPr lang="en-US" dirty="0"/>
              <a:t>School Exit Type 00</a:t>
            </a:r>
          </a:p>
        </p:txBody>
      </p:sp>
      <p:sp>
        <p:nvSpPr>
          <p:cNvPr id="5" name="Content Placeholder 4">
            <a:extLst>
              <a:ext uri="{FF2B5EF4-FFF2-40B4-BE49-F238E27FC236}">
                <a16:creationId xmlns:a16="http://schemas.microsoft.com/office/drawing/2014/main" id="{69504BCD-50D8-295C-8402-8C1364411152}"/>
              </a:ext>
            </a:extLst>
          </p:cNvPr>
          <p:cNvSpPr>
            <a:spLocks noGrp="1"/>
          </p:cNvSpPr>
          <p:nvPr>
            <p:ph idx="1"/>
          </p:nvPr>
        </p:nvSpPr>
        <p:spPr/>
        <p:txBody>
          <a:bodyPr/>
          <a:lstStyle/>
          <a:p>
            <a:r>
              <a:rPr lang="en-US" dirty="0"/>
              <a:t>School Exit Type 00 = did not exit</a:t>
            </a:r>
          </a:p>
          <a:p>
            <a:r>
              <a:rPr lang="en-US" dirty="0"/>
              <a:t>Used for any student who completes the school year, </a:t>
            </a:r>
            <a:r>
              <a:rPr lang="en-US" dirty="0">
                <a:highlight>
                  <a:srgbClr val="FFFFCC"/>
                </a:highlight>
              </a:rPr>
              <a:t>regardless of their anticipated enrollment</a:t>
            </a:r>
            <a:r>
              <a:rPr lang="en-US" dirty="0"/>
              <a:t> the next year</a:t>
            </a:r>
          </a:p>
          <a:p>
            <a:pPr lvl="1"/>
            <a:r>
              <a:rPr lang="en-US" dirty="0"/>
              <a:t>Per the Colorado Code of Regulations (1-CCR-301-1), “students shall be counted as completing (finishing) the school year </a:t>
            </a:r>
            <a:r>
              <a:rPr lang="en-US" dirty="0">
                <a:highlight>
                  <a:srgbClr val="FFFFCC"/>
                </a:highlight>
              </a:rPr>
              <a:t>if they leave school within three weeks of the last day of school…”</a:t>
            </a:r>
          </a:p>
          <a:p>
            <a:r>
              <a:rPr lang="en-US" dirty="0"/>
              <a:t>Must be paired with school exit date ‘00000000’</a:t>
            </a:r>
          </a:p>
          <a:p>
            <a:r>
              <a:rPr lang="en-US" dirty="0"/>
              <a:t>Students with school exit type 00 in the prior year (2023-2024) must have a record in the current year (2024-2025)</a:t>
            </a:r>
          </a:p>
          <a:p>
            <a:endParaRPr lang="en-US" dirty="0"/>
          </a:p>
        </p:txBody>
      </p:sp>
      <p:sp>
        <p:nvSpPr>
          <p:cNvPr id="3" name="Slide Number Placeholder 2">
            <a:extLst>
              <a:ext uri="{FF2B5EF4-FFF2-40B4-BE49-F238E27FC236}">
                <a16:creationId xmlns:a16="http://schemas.microsoft.com/office/drawing/2014/main" id="{40E3C043-1063-AB2D-4A2B-DBD8BC481365}"/>
              </a:ext>
            </a:extLst>
          </p:cNvPr>
          <p:cNvSpPr>
            <a:spLocks noGrp="1"/>
          </p:cNvSpPr>
          <p:nvPr>
            <p:ph type="sldNum" sz="quarter" idx="12"/>
          </p:nvPr>
        </p:nvSpPr>
        <p:spPr/>
        <p:txBody>
          <a:bodyPr/>
          <a:lstStyle/>
          <a:p>
            <a:fld id="{C479D5F6-EDCB-402A-AC08-4943A1820E8F}" type="slidenum">
              <a:rPr lang="en-US" smtClean="0"/>
              <a:pPr/>
              <a:t>96</a:t>
            </a:fld>
            <a:endParaRPr lang="en-US" dirty="0"/>
          </a:p>
        </p:txBody>
      </p:sp>
    </p:spTree>
    <p:extLst>
      <p:ext uri="{BB962C8B-B14F-4D97-AF65-F5344CB8AC3E}">
        <p14:creationId xmlns:p14="http://schemas.microsoft.com/office/powerpoint/2010/main" val="39093930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BC17BE-6A94-0A78-C2C4-E7AB617C624A}"/>
              </a:ext>
            </a:extLst>
          </p:cNvPr>
          <p:cNvSpPr>
            <a:spLocks noGrp="1"/>
          </p:cNvSpPr>
          <p:nvPr>
            <p:ph type="title"/>
          </p:nvPr>
        </p:nvSpPr>
        <p:spPr/>
        <p:txBody>
          <a:bodyPr/>
          <a:lstStyle/>
          <a:p>
            <a:r>
              <a:rPr lang="en-US" dirty="0"/>
              <a:t>One-Day Record</a:t>
            </a:r>
          </a:p>
        </p:txBody>
      </p:sp>
      <p:sp>
        <p:nvSpPr>
          <p:cNvPr id="5" name="Content Placeholder 4">
            <a:extLst>
              <a:ext uri="{FF2B5EF4-FFF2-40B4-BE49-F238E27FC236}">
                <a16:creationId xmlns:a16="http://schemas.microsoft.com/office/drawing/2014/main" id="{DCC8DFB3-823F-99D5-1A45-013AFC0AF6D0}"/>
              </a:ext>
            </a:extLst>
          </p:cNvPr>
          <p:cNvSpPr>
            <a:spLocks noGrp="1"/>
          </p:cNvSpPr>
          <p:nvPr>
            <p:ph idx="1"/>
          </p:nvPr>
        </p:nvSpPr>
        <p:spPr/>
        <p:txBody>
          <a:bodyPr>
            <a:normAutofit fontScale="85000" lnSpcReduction="20000"/>
          </a:bodyPr>
          <a:lstStyle/>
          <a:p>
            <a:r>
              <a:rPr lang="en-US" dirty="0"/>
              <a:t>Used to reconcile student enrollment records</a:t>
            </a:r>
          </a:p>
          <a:p>
            <a:pPr lvl="1"/>
            <a:r>
              <a:rPr lang="en-US" dirty="0"/>
              <a:t>Transfer out of the district over the summer</a:t>
            </a:r>
          </a:p>
          <a:p>
            <a:pPr lvl="1"/>
            <a:r>
              <a:rPr lang="en-US" dirty="0"/>
              <a:t>Summer dropouts</a:t>
            </a:r>
          </a:p>
          <a:p>
            <a:pPr lvl="1"/>
            <a:r>
              <a:rPr lang="en-US" dirty="0"/>
              <a:t>Grade reassignments</a:t>
            </a:r>
          </a:p>
          <a:p>
            <a:r>
              <a:rPr lang="en-US" dirty="0"/>
              <a:t>Typically occur in the summer before the start of a LEA’s school calendar</a:t>
            </a:r>
          </a:p>
          <a:p>
            <a:pPr lvl="1"/>
            <a:r>
              <a:rPr lang="en-US" dirty="0"/>
              <a:t>Best practice: 07/01 entry and exit date</a:t>
            </a:r>
          </a:p>
          <a:p>
            <a:pPr lvl="1"/>
            <a:r>
              <a:rPr lang="en-US" dirty="0"/>
              <a:t>Could be sequential days (07/01 entry, 07/02 exit) if your LEA’s student information system does not allow the use of an entry/exit on the exact same day</a:t>
            </a:r>
          </a:p>
          <a:p>
            <a:r>
              <a:rPr lang="en-US" dirty="0"/>
              <a:t>Occasionally used at the end of the school year to reconcile a student in the AYG cohort who has an updated final exit status from an LEA</a:t>
            </a:r>
          </a:p>
          <a:p>
            <a:pPr lvl="1"/>
            <a:r>
              <a:rPr lang="en-US" dirty="0"/>
              <a:t>Best practice: 06/30 entry and exit date</a:t>
            </a:r>
          </a:p>
          <a:p>
            <a:r>
              <a:rPr lang="en-US" dirty="0"/>
              <a:t>Must have a valid school code</a:t>
            </a:r>
          </a:p>
          <a:p>
            <a:pPr lvl="1"/>
            <a:r>
              <a:rPr lang="en-US" dirty="0"/>
              <a:t>Matriculating students who transfer out of the district: Use the school code for the school the student </a:t>
            </a:r>
            <a:r>
              <a:rPr lang="en-US" i="1" dirty="0"/>
              <a:t>would</a:t>
            </a:r>
            <a:r>
              <a:rPr lang="en-US" dirty="0"/>
              <a:t> have attended unless a dropout. Then, use the summer district dropout coding pattern.</a:t>
            </a:r>
          </a:p>
          <a:p>
            <a:r>
              <a:rPr lang="en-US" dirty="0"/>
              <a:t>Grade Level reflects the grade the student </a:t>
            </a:r>
            <a:r>
              <a:rPr lang="en-US" i="1" dirty="0"/>
              <a:t>would</a:t>
            </a:r>
            <a:r>
              <a:rPr lang="en-US" dirty="0"/>
              <a:t> have been in if enrolled in the current year</a:t>
            </a:r>
          </a:p>
          <a:p>
            <a:r>
              <a:rPr lang="en-US" dirty="0"/>
              <a:t>Language Proficiency reflects the EL proficiency a student </a:t>
            </a:r>
            <a:r>
              <a:rPr lang="en-US" i="1" dirty="0"/>
              <a:t>would</a:t>
            </a:r>
            <a:r>
              <a:rPr lang="en-US" dirty="0"/>
              <a:t> have if enrolled in the current year. Moving the student along the EL progression if needed.</a:t>
            </a:r>
          </a:p>
        </p:txBody>
      </p:sp>
      <p:sp>
        <p:nvSpPr>
          <p:cNvPr id="3" name="Slide Number Placeholder 2">
            <a:extLst>
              <a:ext uri="{FF2B5EF4-FFF2-40B4-BE49-F238E27FC236}">
                <a16:creationId xmlns:a16="http://schemas.microsoft.com/office/drawing/2014/main" id="{79A27123-E973-3DB7-DF74-76D629738298}"/>
              </a:ext>
            </a:extLst>
          </p:cNvPr>
          <p:cNvSpPr>
            <a:spLocks noGrp="1"/>
          </p:cNvSpPr>
          <p:nvPr>
            <p:ph type="sldNum" sz="quarter" idx="12"/>
          </p:nvPr>
        </p:nvSpPr>
        <p:spPr/>
        <p:txBody>
          <a:bodyPr/>
          <a:lstStyle/>
          <a:p>
            <a:fld id="{C479D5F6-EDCB-402A-AC08-4943A1820E8F}" type="slidenum">
              <a:rPr lang="en-US" smtClean="0"/>
              <a:pPr/>
              <a:t>97</a:t>
            </a:fld>
            <a:endParaRPr lang="en-US" dirty="0"/>
          </a:p>
        </p:txBody>
      </p:sp>
    </p:spTree>
    <p:extLst>
      <p:ext uri="{BB962C8B-B14F-4D97-AF65-F5344CB8AC3E}">
        <p14:creationId xmlns:p14="http://schemas.microsoft.com/office/powerpoint/2010/main" val="38831573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E292-6AFF-17C2-5F98-4981112B36C5}"/>
              </a:ext>
            </a:extLst>
          </p:cNvPr>
          <p:cNvSpPr>
            <a:spLocks noGrp="1"/>
          </p:cNvSpPr>
          <p:nvPr>
            <p:ph type="ctrTitle"/>
          </p:nvPr>
        </p:nvSpPr>
        <p:spPr/>
        <p:txBody>
          <a:bodyPr/>
          <a:lstStyle/>
          <a:p>
            <a:r>
              <a:rPr lang="en-US" dirty="0"/>
              <a:t>Instances of Mobility</a:t>
            </a:r>
          </a:p>
        </p:txBody>
      </p:sp>
      <p:sp>
        <p:nvSpPr>
          <p:cNvPr id="3" name="Slide Number Placeholder 2">
            <a:extLst>
              <a:ext uri="{FF2B5EF4-FFF2-40B4-BE49-F238E27FC236}">
                <a16:creationId xmlns:a16="http://schemas.microsoft.com/office/drawing/2014/main" id="{8FDA2B50-9695-A622-668E-53BC6EB2FA20}"/>
              </a:ext>
            </a:extLst>
          </p:cNvPr>
          <p:cNvSpPr>
            <a:spLocks noGrp="1"/>
          </p:cNvSpPr>
          <p:nvPr>
            <p:ph type="sldNum" sz="quarter" idx="12"/>
          </p:nvPr>
        </p:nvSpPr>
        <p:spPr/>
        <p:txBody>
          <a:bodyPr/>
          <a:lstStyle/>
          <a:p>
            <a:fld id="{C479D5F6-EDCB-402A-AC08-4943A1820E8F}" type="slidenum">
              <a:rPr lang="en-US" smtClean="0"/>
              <a:pPr/>
              <a:t>98</a:t>
            </a:fld>
            <a:endParaRPr lang="en-US" dirty="0"/>
          </a:p>
        </p:txBody>
      </p:sp>
    </p:spTree>
    <p:extLst>
      <p:ext uri="{BB962C8B-B14F-4D97-AF65-F5344CB8AC3E}">
        <p14:creationId xmlns:p14="http://schemas.microsoft.com/office/powerpoint/2010/main" val="29269849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2FA4F5-B16A-0D3A-3695-F7B2CD65455A}"/>
              </a:ext>
            </a:extLst>
          </p:cNvPr>
          <p:cNvSpPr>
            <a:spLocks noGrp="1"/>
          </p:cNvSpPr>
          <p:nvPr>
            <p:ph type="title"/>
          </p:nvPr>
        </p:nvSpPr>
        <p:spPr/>
        <p:txBody>
          <a:bodyPr/>
          <a:lstStyle/>
          <a:p>
            <a:r>
              <a:rPr lang="en-US" dirty="0"/>
              <a:t>Mobility Calculation</a:t>
            </a:r>
          </a:p>
        </p:txBody>
      </p:sp>
      <p:sp>
        <p:nvSpPr>
          <p:cNvPr id="5" name="Content Placeholder 4">
            <a:extLst>
              <a:ext uri="{FF2B5EF4-FFF2-40B4-BE49-F238E27FC236}">
                <a16:creationId xmlns:a16="http://schemas.microsoft.com/office/drawing/2014/main" id="{E0376199-0A02-1519-4EBA-9B2F5D44A2DD}"/>
              </a:ext>
            </a:extLst>
          </p:cNvPr>
          <p:cNvSpPr>
            <a:spLocks noGrp="1"/>
          </p:cNvSpPr>
          <p:nvPr>
            <p:ph idx="1"/>
          </p:nvPr>
        </p:nvSpPr>
        <p:spPr/>
        <p:txBody>
          <a:bodyPr>
            <a:normAutofit/>
          </a:bodyPr>
          <a:lstStyle/>
          <a:p>
            <a:r>
              <a:rPr lang="en-US" u="sng" dirty="0"/>
              <a:t>Mobility Instance:</a:t>
            </a:r>
            <a:r>
              <a:rPr lang="en-US" dirty="0"/>
              <a:t> each time a student experiences an unanticipated movement within the academic year such as entering or leaving a school or district.</a:t>
            </a:r>
          </a:p>
          <a:p>
            <a:r>
              <a:rPr lang="en-US" dirty="0"/>
              <a:t>Mobility rates are based upon movement occurring after October 1</a:t>
            </a:r>
            <a:r>
              <a:rPr lang="en-US" baseline="30000" dirty="0"/>
              <a:t>st</a:t>
            </a:r>
            <a:r>
              <a:rPr lang="en-US" dirty="0"/>
              <a:t> </a:t>
            </a:r>
          </a:p>
          <a:p>
            <a:pPr lvl="1"/>
            <a:r>
              <a:rPr lang="en-US" dirty="0"/>
              <a:t>Entry/exit from a school (school instance of mobility)</a:t>
            </a:r>
          </a:p>
          <a:p>
            <a:pPr lvl="1"/>
            <a:r>
              <a:rPr lang="en-US" dirty="0"/>
              <a:t>Entry/exit from a LEA (district instance of mobility)</a:t>
            </a:r>
          </a:p>
          <a:p>
            <a:pPr lvl="1"/>
            <a:r>
              <a:rPr lang="en-US" dirty="0"/>
              <a:t>Oct. 1</a:t>
            </a:r>
            <a:r>
              <a:rPr lang="en-US" baseline="30000" dirty="0"/>
              <a:t>st</a:t>
            </a:r>
            <a:r>
              <a:rPr lang="en-US" dirty="0"/>
              <a:t> date means the one-day records at the beginning of the year to show summer transfers out of a school/LEA do not negatively impact mobility rates</a:t>
            </a:r>
          </a:p>
          <a:p>
            <a:r>
              <a:rPr lang="en-US" dirty="0"/>
              <a:t>Students must have a gap in attendance of 10 days or more for a move to be considered mobile</a:t>
            </a:r>
          </a:p>
          <a:p>
            <a:pPr lvl="1"/>
            <a:r>
              <a:rPr lang="en-US" dirty="0"/>
              <a:t>Allows students to have enrollment ‘status’ changes that require multiple enrollment records at the same school code without impacting mobility (e.g., postsecondary program enrollment, home based education, etc.)</a:t>
            </a:r>
          </a:p>
          <a:p>
            <a:pPr lvl="2"/>
            <a:endParaRPr lang="en-US" dirty="0"/>
          </a:p>
          <a:p>
            <a:pPr lvl="2"/>
            <a:endParaRPr lang="en-US" dirty="0"/>
          </a:p>
        </p:txBody>
      </p:sp>
      <p:sp>
        <p:nvSpPr>
          <p:cNvPr id="3" name="Slide Number Placeholder 2">
            <a:extLst>
              <a:ext uri="{FF2B5EF4-FFF2-40B4-BE49-F238E27FC236}">
                <a16:creationId xmlns:a16="http://schemas.microsoft.com/office/drawing/2014/main" id="{C02B53AA-7319-3CE9-42D9-A6C51C7A3543}"/>
              </a:ext>
            </a:extLst>
          </p:cNvPr>
          <p:cNvSpPr>
            <a:spLocks noGrp="1"/>
          </p:cNvSpPr>
          <p:nvPr>
            <p:ph type="sldNum" sz="quarter" idx="12"/>
          </p:nvPr>
        </p:nvSpPr>
        <p:spPr/>
        <p:txBody>
          <a:bodyPr/>
          <a:lstStyle/>
          <a:p>
            <a:fld id="{C479D5F6-EDCB-402A-AC08-4943A1820E8F}" type="slidenum">
              <a:rPr lang="en-US" smtClean="0"/>
              <a:pPr/>
              <a:t>99</a:t>
            </a:fld>
            <a:endParaRPr lang="en-US" dirty="0"/>
          </a:p>
        </p:txBody>
      </p:sp>
    </p:spTree>
    <p:extLst>
      <p:ext uri="{BB962C8B-B14F-4D97-AF65-F5344CB8AC3E}">
        <p14:creationId xmlns:p14="http://schemas.microsoft.com/office/powerpoint/2010/main" val="2589535379"/>
      </p:ext>
    </p:extLst>
  </p:cSld>
  <p:clrMapOvr>
    <a:masterClrMapping/>
  </p:clrMapOvr>
</p:sld>
</file>

<file path=ppt/theme/theme1.xml><?xml version="1.0" encoding="utf-8"?>
<a:theme xmlns:a="http://schemas.openxmlformats.org/drawingml/2006/main" name="Office Theme">
  <a:themeElements>
    <a:clrScheme name="CDE Blue">
      <a:dk1>
        <a:sysClr val="windowText" lastClr="000000"/>
      </a:dk1>
      <a:lt1>
        <a:sysClr val="window" lastClr="FFFFFF"/>
      </a:lt1>
      <a:dk2>
        <a:srgbClr val="232C67"/>
      </a:dk2>
      <a:lt2>
        <a:srgbClr val="90C8E7"/>
      </a:lt2>
      <a:accent1>
        <a:srgbClr val="7C98AC"/>
      </a:accent1>
      <a:accent2>
        <a:srgbClr val="5D6770"/>
      </a:accent2>
      <a:accent3>
        <a:srgbClr val="488BC9"/>
      </a:accent3>
      <a:accent4>
        <a:srgbClr val="3CC1CC"/>
      </a:accent4>
      <a:accent5>
        <a:srgbClr val="077682"/>
      </a:accent5>
      <a:accent6>
        <a:srgbClr val="D2D3D3"/>
      </a:accent6>
      <a:hlink>
        <a:srgbClr val="2C3384"/>
      </a:hlink>
      <a:folHlink>
        <a:srgbClr val="EC6752"/>
      </a:folHlink>
    </a:clrScheme>
    <a:fontScheme name="CDE Trebuchet">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9B7027DE1D1C4E977647345B5DE593" ma:contentTypeVersion="17" ma:contentTypeDescription="Create a new document." ma:contentTypeScope="" ma:versionID="f42e4636b8d0e23f691f9abd54cc9c43">
  <xsd:schema xmlns:xsd="http://www.w3.org/2001/XMLSchema" xmlns:xs="http://www.w3.org/2001/XMLSchema" xmlns:p="http://schemas.microsoft.com/office/2006/metadata/properties" xmlns:ns2="c21e8cdb-1625-4fb9-abda-5a8e0a245cd4" xmlns:ns3="f2d644fe-f34c-46d7-b237-4b16324a78fb" targetNamespace="http://schemas.microsoft.com/office/2006/metadata/properties" ma:root="true" ma:fieldsID="25cfe85102d867910bd70caa318e39ee" ns2:_="" ns3:_="">
    <xsd:import namespace="c21e8cdb-1625-4fb9-abda-5a8e0a245cd4"/>
    <xsd:import namespace="f2d644fe-f34c-46d7-b237-4b16324a78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1e8cdb-1625-4fb9-abda-5a8e0a245c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d644fe-f34c-46d7-b237-4b16324a78f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242ec-c9a4-4c7d-a564-b6ace1d258b5}" ma:internalName="TaxCatchAll" ma:showField="CatchAllData" ma:web="f2d644fe-f34c-46d7-b237-4b16324a78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2d644fe-f34c-46d7-b237-4b16324a78fb" xsi:nil="true"/>
    <lcf76f155ced4ddcb4097134ff3c332f xmlns="c21e8cdb-1625-4fb9-abda-5a8e0a245cd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03A96E-8EDB-4371-9EF0-8C4B12FAC4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1e8cdb-1625-4fb9-abda-5a8e0a245cd4"/>
    <ds:schemaRef ds:uri="f2d644fe-f34c-46d7-b237-4b16324a78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80972E-D571-4992-96C3-E5252958F700}">
  <ds:schemaRefs>
    <ds:schemaRef ds:uri="http://schemas.microsoft.com/sharepoint/v3/contenttype/forms"/>
  </ds:schemaRefs>
</ds:datastoreItem>
</file>

<file path=customXml/itemProps3.xml><?xml version="1.0" encoding="utf-8"?>
<ds:datastoreItem xmlns:ds="http://schemas.openxmlformats.org/officeDocument/2006/customXml" ds:itemID="{96B8D346-98B4-4A38-AC1D-9DECB7E942AC}">
  <ds:schemaRefs>
    <ds:schemaRef ds:uri="http://purl.org/dc/terms/"/>
    <ds:schemaRef ds:uri="http://purl.org/dc/elements/1.1/"/>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schemas.microsoft.com/office/infopath/2007/PartnerControls"/>
    <ds:schemaRef ds:uri="f2d644fe-f34c-46d7-b237-4b16324a78fb"/>
    <ds:schemaRef ds:uri="c21e8cdb-1625-4fb9-abda-5a8e0a245cd4"/>
  </ds:schemaRefs>
</ds:datastoreItem>
</file>

<file path=docProps/app.xml><?xml version="1.0" encoding="utf-8"?>
<Properties xmlns="http://schemas.openxmlformats.org/officeDocument/2006/extended-properties" xmlns:vt="http://schemas.openxmlformats.org/officeDocument/2006/docPropsVTypes">
  <Template>Office Theme</Template>
  <TotalTime>5328</TotalTime>
  <Words>11530</Words>
  <Application>Microsoft Office PowerPoint</Application>
  <PresentationFormat>Widescreen</PresentationFormat>
  <Paragraphs>1439</Paragraphs>
  <Slides>113</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113</vt:i4>
      </vt:variant>
    </vt:vector>
  </HeadingPairs>
  <TitlesOfParts>
    <vt:vector size="122" baseType="lpstr">
      <vt:lpstr>Arial</vt:lpstr>
      <vt:lpstr>Calibri</vt:lpstr>
      <vt:lpstr>Museo Slab 500</vt:lpstr>
      <vt:lpstr>Roboto Medium</vt:lpstr>
      <vt:lpstr>Rockwell</vt:lpstr>
      <vt:lpstr>Trebuchet MS</vt:lpstr>
      <vt:lpstr>Wingdings</vt:lpstr>
      <vt:lpstr>Wingdings 3</vt:lpstr>
      <vt:lpstr>Office Theme</vt:lpstr>
      <vt:lpstr>Student End of Year: Collection Overview</vt:lpstr>
      <vt:lpstr>Agenda</vt:lpstr>
      <vt:lpstr>Collection Purpose &amp; Data Use</vt:lpstr>
      <vt:lpstr>Purpose</vt:lpstr>
      <vt:lpstr>Uses</vt:lpstr>
      <vt:lpstr>Rates</vt:lpstr>
      <vt:lpstr>Data Release Process</vt:lpstr>
      <vt:lpstr>Collection Timeline</vt:lpstr>
      <vt:lpstr>SEY Collection Cycle</vt:lpstr>
      <vt:lpstr>Key Dates: Soft Open Phase</vt:lpstr>
      <vt:lpstr>Key Dates: Regular Phase</vt:lpstr>
      <vt:lpstr>Key Dates: Cross LEA Phase</vt:lpstr>
      <vt:lpstr>Key Dates: Post-Cross LEA Phase</vt:lpstr>
      <vt:lpstr>Key Dates: Final Dates</vt:lpstr>
      <vt:lpstr>SEY 2025 Changes</vt:lpstr>
      <vt:lpstr>2024-2025 SEY Changes</vt:lpstr>
      <vt:lpstr>File Layout and Data Sources</vt:lpstr>
      <vt:lpstr>What is a Snapshot?</vt:lpstr>
      <vt:lpstr>Snapshot (collection): Source Files</vt:lpstr>
      <vt:lpstr>Snapshot (collection): Creation</vt:lpstr>
      <vt:lpstr>Snapshot (collection): Internal Flags</vt:lpstr>
      <vt:lpstr>SEY File Layout</vt:lpstr>
      <vt:lpstr>File Layout Example</vt:lpstr>
      <vt:lpstr>SEY Snapshot Dependencies</vt:lpstr>
      <vt:lpstr>SEY Snapshot Criteria</vt:lpstr>
      <vt:lpstr>Records Excluded from the Snapshot due to Criteria</vt:lpstr>
      <vt:lpstr>Student Interchange Files</vt:lpstr>
      <vt:lpstr>Student Demographic File (DEM)</vt:lpstr>
      <vt:lpstr>Student School Association File (SSA)</vt:lpstr>
      <vt:lpstr>Graduation Guidelines File (GG)</vt:lpstr>
      <vt:lpstr>Adjustment File (ADJ)</vt:lpstr>
      <vt:lpstr>Interchange Preparation</vt:lpstr>
      <vt:lpstr>Other Data Sources and Internal Flags</vt:lpstr>
      <vt:lpstr>Additional Interchanges</vt:lpstr>
      <vt:lpstr>Internal Flags</vt:lpstr>
      <vt:lpstr>Data Pipeline Process</vt:lpstr>
      <vt:lpstr>Prepare</vt:lpstr>
      <vt:lpstr>Checklist</vt:lpstr>
      <vt:lpstr>SEY Identity Management (IdM) Roles</vt:lpstr>
      <vt:lpstr>PII and Syncplicity</vt:lpstr>
      <vt:lpstr>Data Respondent Phone Numbers</vt:lpstr>
      <vt:lpstr>Data Pipeline Weekly Maintenance</vt:lpstr>
      <vt:lpstr>Bookmark List</vt:lpstr>
      <vt:lpstr>Collection Steps by Phase</vt:lpstr>
      <vt:lpstr>Regular Phase Steps</vt:lpstr>
      <vt:lpstr>Cross LEA Phase Steps</vt:lpstr>
      <vt:lpstr>Post-Cross LEA Phase Steps</vt:lpstr>
      <vt:lpstr>File Upload</vt:lpstr>
      <vt:lpstr>Data File Upload</vt:lpstr>
      <vt:lpstr>Create/Update Snapshot</vt:lpstr>
      <vt:lpstr>Create Snapshot: Regular Phase &amp; Cross LEA Phase</vt:lpstr>
      <vt:lpstr>Update Snapshot: Post-Cross LEA Phase</vt:lpstr>
      <vt:lpstr>Business Rules</vt:lpstr>
      <vt:lpstr>Overview</vt:lpstr>
      <vt:lpstr>Errors/Warnings: Overview</vt:lpstr>
      <vt:lpstr>Interchange vs Snapshot Business Rules</vt:lpstr>
      <vt:lpstr>Addressing Snapshot Errors/Warnings</vt:lpstr>
      <vt:lpstr>Checking Errors/Warnings: Pipeline Error Report</vt:lpstr>
      <vt:lpstr>Checking Errors/Warnings: COGNOS/CEDAR</vt:lpstr>
      <vt:lpstr>Business Rules by Phase</vt:lpstr>
      <vt:lpstr>SE500 Custom Business Rule</vt:lpstr>
      <vt:lpstr>Status Dashboard &amp; Submitting Snapshot</vt:lpstr>
      <vt:lpstr>Status Dashboard Information</vt:lpstr>
      <vt:lpstr>Status Dashboard Screen</vt:lpstr>
      <vt:lpstr>Reviewing/Validating Data (COGNOS/CEDAR Reports)</vt:lpstr>
      <vt:lpstr>CEDAR/COGNOS Reports Overview</vt:lpstr>
      <vt:lpstr>Accessing Reports</vt:lpstr>
      <vt:lpstr>Report Screen &amp; Download</vt:lpstr>
      <vt:lpstr>Moving between reports</vt:lpstr>
      <vt:lpstr>Student Profile Reports</vt:lpstr>
      <vt:lpstr>Student End of Year Reports</vt:lpstr>
      <vt:lpstr>Exceptions and Data Change Requests</vt:lpstr>
      <vt:lpstr>When are reporting exceptions needed?</vt:lpstr>
      <vt:lpstr>Regular Phase and Cross LEA Phase</vt:lpstr>
      <vt:lpstr>Reporting Exception Process</vt:lpstr>
      <vt:lpstr>Exception Request Template</vt:lpstr>
      <vt:lpstr>What types of exceptions might need additional information?</vt:lpstr>
      <vt:lpstr>Post-Cross LEA Phase</vt:lpstr>
      <vt:lpstr>Post-Cross Phase: Exception Requests &amp; Data Change Requests</vt:lpstr>
      <vt:lpstr>What is a Post-Cross data change request?</vt:lpstr>
      <vt:lpstr>Post-Cross Data Change Request Template</vt:lpstr>
      <vt:lpstr>Suggested Monthly Checklists</vt:lpstr>
      <vt:lpstr>April/May</vt:lpstr>
      <vt:lpstr>June/July</vt:lpstr>
      <vt:lpstr>August/September (Regular Phase)</vt:lpstr>
      <vt:lpstr>September/October (Cross LEA Phase)</vt:lpstr>
      <vt:lpstr>October/November (Post-Cross Phase)</vt:lpstr>
      <vt:lpstr>December/January (Final Dates)</vt:lpstr>
      <vt:lpstr>Additional Information</vt:lpstr>
      <vt:lpstr>Adequate Documentation of Transfer</vt:lpstr>
      <vt:lpstr>Adequate Documentation Overview </vt:lpstr>
      <vt:lpstr>1-CCR-301 Highlights/Reminders</vt:lpstr>
      <vt:lpstr>SEY Adequate Documentation Website</vt:lpstr>
      <vt:lpstr>Exit 13 – Transfer to a public school in a different CO District</vt:lpstr>
      <vt:lpstr>One-Day Records</vt:lpstr>
      <vt:lpstr>School Exit Type 00</vt:lpstr>
      <vt:lpstr>One-Day Record</vt:lpstr>
      <vt:lpstr>Instances of Mobility</vt:lpstr>
      <vt:lpstr>Mobility Calculation</vt:lpstr>
      <vt:lpstr>Instances of Mobility: Reporting extended absences</vt:lpstr>
      <vt:lpstr>Retention Codes</vt:lpstr>
      <vt:lpstr>General Information</vt:lpstr>
      <vt:lpstr>Retention Codes: 12th graders</vt:lpstr>
      <vt:lpstr>Handling SASID Merges</vt:lpstr>
      <vt:lpstr>SASID Merge Overview</vt:lpstr>
      <vt:lpstr>SASID Merge resolution</vt:lpstr>
      <vt:lpstr>Anticipated Year of Graduation (AYG)</vt:lpstr>
      <vt:lpstr>AYG Assignment Logic</vt:lpstr>
      <vt:lpstr>AYG represented in a High School Population</vt:lpstr>
      <vt:lpstr>AYG Q&amp;A</vt:lpstr>
      <vt:lpstr>Contact &amp; Resources</vt:lpstr>
      <vt:lpstr>SEY Collection Lead</vt:lpstr>
      <vt:lpstr>Bookmark/Resource List</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SEY 2025 Collection Overview Training</dc:title>
  <dc:creator>Madorin, Acacia</dc:creator>
  <cp:lastModifiedBy>Ward, Reagan</cp:lastModifiedBy>
  <cp:revision>18</cp:revision>
  <cp:lastPrinted>2025-03-22T23:14:21Z</cp:lastPrinted>
  <dcterms:created xsi:type="dcterms:W3CDTF">2019-06-25T17:30:52Z</dcterms:created>
  <dcterms:modified xsi:type="dcterms:W3CDTF">2025-04-02T14:47:46Z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0x010100C29B7027DE1D1C4E977647345B5DE593</vt:lpwstr>
  </property>
  <property fmtid="{D5CDD505-2E9C-101B-9397-08002B2CF9AE}" pid="3" name="MediaServiceImageTags">
    <vt:lpwstr/>
  </property>
</Properties>
</file>