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4"/>
  </p:sldMasterIdLst>
  <p:notesMasterIdLst>
    <p:notesMasterId r:id="rId6"/>
  </p:notesMasterIdLst>
  <p:sldIdLst>
    <p:sldId id="271" r:id="rId5"/>
  </p:sldIdLst>
  <p:sldSz cx="9144000" cy="5143500" type="screen16x9"/>
  <p:notesSz cx="6858000" cy="9144000"/>
  <p:embeddedFontLst>
    <p:embeddedFont>
      <p:font typeface="Museo Slab 500" panose="02000000000000000000" pitchFamily="50" charset="0"/>
      <p:regular r:id="rId7"/>
      <p:italic r:id="rId8"/>
    </p:embeddedFont>
    <p:embeddedFont>
      <p:font typeface="Roboto" panose="02000000000000000000" pitchFamily="2" charset="0"/>
      <p:regular r:id="rId9"/>
      <p:bold r:id="rId10"/>
      <p:italic r:id="rId11"/>
      <p:boldItalic r:id="rId12"/>
    </p:embeddedFont>
    <p:embeddedFont>
      <p:font typeface="Trebuchet MS" panose="020B0603020202020204" pitchFamily="34" charset="0"/>
      <p:regular r:id="rId13"/>
      <p:bold r:id="rId14"/>
      <p:italic r:id="rId15"/>
      <p:boldItalic r:id="rId1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5" roundtripDataSignature="AMtx7milG3FEVXcC7RlEFZX6qYD3+//pK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99" autoAdjust="0"/>
    <p:restoredTop sz="86364" autoAdjust="0"/>
  </p:normalViewPr>
  <p:slideViewPr>
    <p:cSldViewPr snapToGrid="0">
      <p:cViewPr varScale="1">
        <p:scale>
          <a:sx n="104" d="100"/>
          <a:sy n="104" d="100"/>
        </p:scale>
        <p:origin x="245" y="1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font" Target="fonts/font7.fntdata"/><Relationship Id="rId3" Type="http://schemas.openxmlformats.org/officeDocument/2006/relationships/customXml" Target="../customXml/item3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font" Target="fonts/font1.fntdata"/><Relationship Id="rId12" Type="http://schemas.openxmlformats.org/officeDocument/2006/relationships/font" Target="fonts/font6.fntdata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font" Target="fonts/font10.fntdata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45" Type="http://customschemas.google.com/relationships/presentationmetadata" Target="metadata"/><Relationship Id="rId5" Type="http://schemas.openxmlformats.org/officeDocument/2006/relationships/slide" Target="slides/slide1.xml"/><Relationship Id="rId15" Type="http://schemas.openxmlformats.org/officeDocument/2006/relationships/font" Target="fonts/font9.fntdata"/><Relationship Id="rId49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font" Target="fonts/font8.fntdata"/><Relationship Id="rId48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rd, Reagan" userId="27291eb4-8241-4961-9e69-8c66e34cc5b0" providerId="ADAL" clId="{F33B1C5B-A9B4-433A-A578-35F17F940E08}"/>
    <pc:docChg chg="delSld modSld">
      <pc:chgData name="Ward, Reagan" userId="27291eb4-8241-4961-9e69-8c66e34cc5b0" providerId="ADAL" clId="{F33B1C5B-A9B4-433A-A578-35F17F940E08}" dt="2025-02-12T14:49:10.316" v="143" actId="403"/>
      <pc:docMkLst>
        <pc:docMk/>
      </pc:docMkLst>
      <pc:sldChg chg="del">
        <pc:chgData name="Ward, Reagan" userId="27291eb4-8241-4961-9e69-8c66e34cc5b0" providerId="ADAL" clId="{F33B1C5B-A9B4-433A-A578-35F17F940E08}" dt="2025-02-12T14:48:15.877" v="19" actId="47"/>
        <pc:sldMkLst>
          <pc:docMk/>
          <pc:sldMk cId="0" sldId="270"/>
        </pc:sldMkLst>
      </pc:sldChg>
      <pc:sldChg chg="modSp mod">
        <pc:chgData name="Ward, Reagan" userId="27291eb4-8241-4961-9e69-8c66e34cc5b0" providerId="ADAL" clId="{F33B1C5B-A9B4-433A-A578-35F17F940E08}" dt="2025-02-12T14:49:10.316" v="143" actId="403"/>
        <pc:sldMkLst>
          <pc:docMk/>
          <pc:sldMk cId="3419602119" sldId="271"/>
        </pc:sldMkLst>
        <pc:spChg chg="mod">
          <ac:chgData name="Ward, Reagan" userId="27291eb4-8241-4961-9e69-8c66e34cc5b0" providerId="ADAL" clId="{F33B1C5B-A9B4-433A-A578-35F17F940E08}" dt="2025-02-12T14:49:05.953" v="142" actId="404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F33B1C5B-A9B4-433A-A578-35F17F940E08}" dt="2025-02-12T14:49:10.316" v="143" actId="403"/>
          <ac:spMkLst>
            <pc:docMk/>
            <pc:sldMk cId="3419602119" sldId="271"/>
            <ac:spMk id="5" creationId="{45F26A2D-EECA-81F4-92DB-F80393362A09}"/>
          </ac:spMkLst>
        </pc:spChg>
      </pc:sldChg>
      <pc:sldMasterChg chg="delSldLayout">
        <pc:chgData name="Ward, Reagan" userId="27291eb4-8241-4961-9e69-8c66e34cc5b0" providerId="ADAL" clId="{F33B1C5B-A9B4-433A-A578-35F17F940E08}" dt="2025-02-12T14:48:15.877" v="19" actId="47"/>
        <pc:sldMasterMkLst>
          <pc:docMk/>
          <pc:sldMasterMk cId="0" sldId="2147483648"/>
        </pc:sldMasterMkLst>
        <pc:sldLayoutChg chg="del">
          <pc:chgData name="Ward, Reagan" userId="27291eb4-8241-4961-9e69-8c66e34cc5b0" providerId="ADAL" clId="{F33B1C5B-A9B4-433A-A578-35F17F940E08}" dt="2025-02-12T14:48:15.877" v="19" actId="47"/>
          <pc:sldLayoutMkLst>
            <pc:docMk/>
            <pc:sldMasterMk cId="0" sldId="2147483648"/>
            <pc:sldLayoutMk cId="0" sldId="2147483663"/>
          </pc:sldLayoutMkLst>
        </pc:sldLayoutChg>
      </pc:sldMasterChg>
    </pc:docChg>
  </pc:docChgLst>
  <pc:docChgLst>
    <pc:chgData name="Ward, Reagan" userId="27291eb4-8241-4961-9e69-8c66e34cc5b0" providerId="ADAL" clId="{D0AAA10E-9212-489B-8D00-5B084D35174D}"/>
    <pc:docChg chg="custSel modSld">
      <pc:chgData name="Ward, Reagan" userId="27291eb4-8241-4961-9e69-8c66e34cc5b0" providerId="ADAL" clId="{D0AAA10E-9212-489B-8D00-5B084D35174D}" dt="2025-02-21T00:11:17.931" v="119" actId="20577"/>
      <pc:docMkLst>
        <pc:docMk/>
      </pc:docMkLst>
      <pc:sldChg chg="modSp mod">
        <pc:chgData name="Ward, Reagan" userId="27291eb4-8241-4961-9e69-8c66e34cc5b0" providerId="ADAL" clId="{D0AAA10E-9212-489B-8D00-5B084D35174D}" dt="2025-02-21T00:11:17.931" v="119" actId="20577"/>
        <pc:sldMkLst>
          <pc:docMk/>
          <pc:sldMk cId="3419602119" sldId="271"/>
        </pc:sldMkLst>
        <pc:spChg chg="mod">
          <ac:chgData name="Ward, Reagan" userId="27291eb4-8241-4961-9e69-8c66e34cc5b0" providerId="ADAL" clId="{D0AAA10E-9212-489B-8D00-5B084D35174D}" dt="2025-02-21T00:11:17.931" v="119" actId="20577"/>
          <ac:spMkLst>
            <pc:docMk/>
            <pc:sldMk cId="3419602119" sldId="271"/>
            <ac:spMk id="4" creationId="{464217A5-BA68-23C9-BD37-1310E383BFDA}"/>
          </ac:spMkLst>
        </pc:spChg>
        <pc:spChg chg="mod">
          <ac:chgData name="Ward, Reagan" userId="27291eb4-8241-4961-9e69-8c66e34cc5b0" providerId="ADAL" clId="{D0AAA10E-9212-489B-8D00-5B084D35174D}" dt="2025-02-21T00:11:10.605" v="118" actId="20577"/>
          <ac:spMkLst>
            <pc:docMk/>
            <pc:sldMk cId="3419602119" sldId="271"/>
            <ac:spMk id="5" creationId="{45F26A2D-EECA-81F4-92DB-F80393362A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ver Slide - Orange" preserve="1" userDrawn="1">
  <p:cSld name="Agenda_Orange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1"/>
          <p:cNvSpPr/>
          <p:nvPr/>
        </p:nvSpPr>
        <p:spPr>
          <a:xfrm>
            <a:off x="0" y="4311400"/>
            <a:ext cx="9144000" cy="839400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1" descr="&quot;&quot;"/>
          <p:cNvSpPr/>
          <p:nvPr/>
        </p:nvSpPr>
        <p:spPr>
          <a:xfrm>
            <a:off x="1125" y="0"/>
            <a:ext cx="9144000" cy="1459006"/>
          </a:xfrm>
          <a:prstGeom prst="rect">
            <a:avLst/>
          </a:prstGeom>
          <a:solidFill>
            <a:srgbClr val="EF7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Google Shape;22;p31" descr="CDE logo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30231" y="145347"/>
            <a:ext cx="1456100" cy="919150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31"/>
          <p:cNvSpPr txBox="1"/>
          <p:nvPr/>
        </p:nvSpPr>
        <p:spPr>
          <a:xfrm>
            <a:off x="205525" y="4884550"/>
            <a:ext cx="7256400" cy="17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</a:pPr>
            <a:endParaRPr sz="800" b="0" i="0" u="none" strike="noStrike" cap="none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  <p:sp>
        <p:nvSpPr>
          <p:cNvPr id="25" name="Google Shape;25;p31"/>
          <p:cNvSpPr txBox="1">
            <a:spLocks noGrp="1"/>
          </p:cNvSpPr>
          <p:nvPr>
            <p:ph type="title"/>
          </p:nvPr>
        </p:nvSpPr>
        <p:spPr>
          <a:xfrm>
            <a:off x="205525" y="145346"/>
            <a:ext cx="5778300" cy="11186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Font typeface="Roboto"/>
              <a:buNone/>
              <a:defRPr sz="3200">
                <a:solidFill>
                  <a:schemeClr val="lt1"/>
                </a:solidFill>
                <a:latin typeface="Museo Slab 500" panose="02000000000000000000" pitchFamily="50" charset="0"/>
                <a:ea typeface="Roboto"/>
                <a:cs typeface="Museo Slab 500" panose="02000000000000000000" pitchFamily="50" charset="0"/>
                <a:sym typeface="Roboto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Roboto"/>
              <a:buNone/>
              <a:defRPr sz="180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  <p:sp>
        <p:nvSpPr>
          <p:cNvPr id="28" name="Google Shape;28;p31"/>
          <p:cNvSpPr txBox="1">
            <a:spLocks noGrp="1"/>
          </p:cNvSpPr>
          <p:nvPr>
            <p:ph type="sldNum" idx="12"/>
          </p:nvPr>
        </p:nvSpPr>
        <p:spPr>
          <a:xfrm>
            <a:off x="85567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" name="Google Shape;387;g2eb57fa4619_0_9" descr="&quot;&quot;">
            <a:extLst>
              <a:ext uri="{FF2B5EF4-FFF2-40B4-BE49-F238E27FC236}">
                <a16:creationId xmlns:a16="http://schemas.microsoft.com/office/drawing/2014/main" id="{1BD52404-CFAB-FC98-99E4-41913D9C5DEA}"/>
              </a:ext>
            </a:extLst>
          </p:cNvPr>
          <p:cNvPicPr preferRelativeResize="0"/>
          <p:nvPr userDrawn="1"/>
        </p:nvPicPr>
        <p:blipFill rotWithShape="1">
          <a:blip r:embed="rId3">
            <a:alphaModFix/>
          </a:blip>
          <a:srcRect/>
          <a:stretch/>
        </p:blipFill>
        <p:spPr>
          <a:xfrm>
            <a:off x="0" y="4320695"/>
            <a:ext cx="9144003" cy="830461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67;p34">
            <a:extLst>
              <a:ext uri="{FF2B5EF4-FFF2-40B4-BE49-F238E27FC236}">
                <a16:creationId xmlns:a16="http://schemas.microsoft.com/office/drawing/2014/main" id="{F88641C7-0550-B10D-5494-DA351EE0B78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11700" y="1526241"/>
            <a:ext cx="8388547" cy="26610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30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Roboto"/>
              <a:buChar char="●"/>
              <a:defRPr sz="1600">
                <a:solidFill>
                  <a:schemeClr val="dk1"/>
                </a:solidFill>
                <a:latin typeface="Trebuchet MS" panose="020B0603020202020204" pitchFamily="34" charset="0"/>
                <a:ea typeface="Roboto"/>
                <a:cs typeface="Trebuchet MS" panose="020B0603020202020204" pitchFamily="34" charset="0"/>
                <a:sym typeface="Roboto"/>
              </a:defRPr>
            </a:lvl1pPr>
            <a:lvl2pPr marL="914400" lvl="1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lvl="2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●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○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Roboto"/>
              <a:buChar char="■"/>
              <a:defRPr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893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7" name="Google Shape;7;p2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sz="1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8" name="Google Shape;8;p2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8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Museo Slab 500" panose="02000000000000000000" pitchFamily="50" charset="0"/>
          <a:ea typeface="Museo Slab 500" panose="02000000000000000000" pitchFamily="50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Trebuchet MS" panose="020B0603020202020204" pitchFamily="34" charset="0"/>
          <a:ea typeface="Trebuchet MS" panose="020B0603020202020204" pitchFamily="34" charset="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64217A5-BA68-23C9-BD37-1310E383B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Data Pipeline Town Hall</a:t>
            </a:r>
            <a:br>
              <a:rPr lang="en-US" sz="2800" dirty="0"/>
            </a:br>
            <a:r>
              <a:rPr lang="en-US" sz="2800"/>
              <a:t>February 27, </a:t>
            </a:r>
            <a:r>
              <a:rPr lang="en-US" sz="2800" dirty="0"/>
              <a:t>2025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F26A2D-EECA-81F4-92DB-F80393362A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Open Collections in Data Pipeline</a:t>
            </a:r>
          </a:p>
          <a:p>
            <a:r>
              <a:rPr lang="en-US" sz="1800" i="1" dirty="0"/>
              <a:t>Coming Soon</a:t>
            </a:r>
          </a:p>
        </p:txBody>
      </p:sp>
    </p:spTree>
    <p:extLst>
      <p:ext uri="{BB962C8B-B14F-4D97-AF65-F5344CB8AC3E}">
        <p14:creationId xmlns:p14="http://schemas.microsoft.com/office/powerpoint/2010/main" val="341960211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AA584270DE6043A37CBFDFBD606C7E" ma:contentTypeVersion="10" ma:contentTypeDescription="Create a new document." ma:contentTypeScope="" ma:versionID="eef9e6b9d2582be34d718c200819f0e3">
  <xsd:schema xmlns:xsd="http://www.w3.org/2001/XMLSchema" xmlns:xs="http://www.w3.org/2001/XMLSchema" xmlns:p="http://schemas.microsoft.com/office/2006/metadata/properties" xmlns:ns2="9b639f00-c663-4db8-9f2d-5e59e4353b4b" xmlns:ns3="ca9d521c-8764-4bcd-84f1-6f7ce6ca6a96" targetNamespace="http://schemas.microsoft.com/office/2006/metadata/properties" ma:root="true" ma:fieldsID="5c22b69d18d84d987cc5229883e788e9" ns2:_="" ns3:_="">
    <xsd:import namespace="9b639f00-c663-4db8-9f2d-5e59e4353b4b"/>
    <xsd:import namespace="ca9d521c-8764-4bcd-84f1-6f7ce6ca6a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639f00-c663-4db8-9f2d-5e59e4353b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9d521c-8764-4bcd-84f1-6f7ce6ca6a9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15871AF-E4E2-4474-BBBF-C4CA544DC804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infopath/2007/PartnerControls"/>
    <ds:schemaRef ds:uri="1d7a6999-9f23-40c1-89fd-c28d1c6d889e"/>
    <ds:schemaRef ds:uri="http://schemas.openxmlformats.org/package/2006/metadata/core-properties"/>
    <ds:schemaRef ds:uri="49a81e36-7bf1-4cef-9c34-a447d2fae1d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1C9AC83-A244-4C73-9B74-EBB8100F5E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5879F21-5C07-47F4-8373-000579DACE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b639f00-c663-4db8-9f2d-5e59e4353b4b"/>
    <ds:schemaRef ds:uri="ca9d521c-8764-4bcd-84f1-6f7ce6ca6a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500</TotalTime>
  <Words>16</Words>
  <Application>Microsoft Office PowerPoint</Application>
  <PresentationFormat>On-screen Show (16:9)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Roboto</vt:lpstr>
      <vt:lpstr>Arial</vt:lpstr>
      <vt:lpstr>Museo Slab 500</vt:lpstr>
      <vt:lpstr>Trebuchet MS</vt:lpstr>
      <vt:lpstr>Simple Light</vt:lpstr>
      <vt:lpstr>Data Pipeline Town Hall February 27, 2025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Dailey, Bridgett</dc:creator>
  <cp:lastModifiedBy>Ward, Reagan</cp:lastModifiedBy>
  <cp:revision>7</cp:revision>
  <dcterms:modified xsi:type="dcterms:W3CDTF">2025-02-21T00:11:23Z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0x01010062AA584270DE6043A37CBFDFBD606C7E</vt:lpwstr>
  </property>
</Properties>
</file>