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8" r:id="rId1"/>
    <p:sldMasterId id="2147483759" r:id="rId2"/>
    <p:sldMasterId id="2147483760" r:id="rId3"/>
    <p:sldMasterId id="2147483761" r:id="rId4"/>
    <p:sldMasterId id="2147483762" r:id="rId5"/>
  </p:sldMasterIdLst>
  <p:notesMasterIdLst>
    <p:notesMasterId r:id="rId6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319"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Lst>
  <p:sldSz cx="9144000" cy="5143500" type="screen16x9"/>
  <p:notesSz cx="6858000" cy="9144000"/>
  <p:embeddedFontLst>
    <p:embeddedFont>
      <p:font typeface="Raleway" pitchFamily="2" charset="0"/>
      <p:regular r:id="rId70"/>
      <p:bold r:id="rId71"/>
      <p:italic r:id="rId72"/>
      <p:boldItalic r:id="rId73"/>
    </p:embeddedFont>
    <p:embeddedFont>
      <p:font typeface="Rockwell" panose="02060603020205020403" pitchFamily="18"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CBB59B-456F-4A33-A649-0340744966A1}">
  <a:tblStyle styleId="{C1CBB59B-456F-4A33-A649-0340744966A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9F5F4DB-CB40-4383-B159-5FB0DC736225}" styleName="Table_1">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957773B-8165-4947-97EE-536C8488E1CB}"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8" d="100"/>
          <a:sy n="158" d="100"/>
        </p:scale>
        <p:origin x="26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5.fntdata"/><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3.fntdata"/><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1.fntdata"/><Relationship Id="rId75"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4.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7.fntdata"/><Relationship Id="rId7" Type="http://schemas.openxmlformats.org/officeDocument/2006/relationships/slide" Target="slides/slide2.xml"/><Relationship Id="rId71" Type="http://schemas.openxmlformats.org/officeDocument/2006/relationships/font" Target="fonts/font2.fntdata"/><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28a90176ff9_1_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6" name="Google Shape;656;g28a90176ff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2bdddb2d359_1_17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2bdddb2d359_1_179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1" name="Google Shape;721;g2bdddb2d359_1_17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2bdddb2d359_1_17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2bdddb2d359_1_179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9" name="Google Shape;729;g2bdddb2d359_1_17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2bdddb2d359_1_180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5" name="Google Shape;735;g2bdddb2d359_1_18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2bdddb2d359_1_18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2bdddb2d359_1_18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3" name="Google Shape;743;g2bdddb2d359_1_18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2bdddb2d359_1_18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2bdddb2d359_1_18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3" name="Google Shape;753;g2bdddb2d359_1_18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2bdddb2d359_1_18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2bdddb2d359_1_18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1" name="Google Shape;761;g2bdddb2d359_1_18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2bdddb2d359_1_18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2bdddb2d359_1_18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9" name="Google Shape;769;g2bdddb2d359_1_18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2bdddb2d359_1_18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2bdddb2d359_1_18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6" name="Google Shape;776;g2bdddb2d359_1_18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2bdddb2d359_1_18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2bdddb2d359_1_18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g2bdddb2d359_1_18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2bdddb2d359_1_18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2bdddb2d359_1_185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2" name="Google Shape;792;g2bdddb2d359_1_18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28a90176ff9_1_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63" name="Google Shape;663;g28a90176ff9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2bdddb2d359_1_18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2bdddb2d359_1_186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2" name="Google Shape;802;g2bdddb2d359_1_18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2bdddb2d359_1_18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2bdddb2d359_1_18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0" name="Google Shape;810;g2bdddb2d359_1_18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2bdddb2d359_1_18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2bdddb2d359_1_18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g2bdddb2d359_1_18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2bdddb2d359_1_18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2bdddb2d359_1_188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5" name="Google Shape;825;g2bdddb2d359_1_18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2bdddb2d359_1_18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2bdddb2d359_1_18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3" name="Google Shape;833;g2bdddb2d359_1_18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2bdddb2d359_1_18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2bdddb2d359_1_189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1" name="Google Shape;841;g2bdddb2d359_1_18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2bdddb2d359_1_19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bdddb2d359_1_19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850" name="Google Shape;850;g2bdddb2d359_1_19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2bdddb2d359_1_19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2bdddb2d359_1_19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8" name="Google Shape;858;g2bdddb2d359_1_19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2bdddb2d359_1_19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2bdddb2d359_1_19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900"/>
              </a:spcAft>
              <a:buClr>
                <a:schemeClr val="dk1"/>
              </a:buClr>
              <a:buSzPts val="1100"/>
              <a:buFont typeface="Arial"/>
              <a:buNone/>
            </a:pPr>
            <a:endParaRPr dirty="0"/>
          </a:p>
        </p:txBody>
      </p:sp>
      <p:sp>
        <p:nvSpPr>
          <p:cNvPr id="866" name="Google Shape;866;g2bdddb2d359_1_19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2bdddb2d359_1_19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2bdddb2d359_1_19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4" name="Google Shape;874;g2bdddb2d359_1_19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2ae141cf1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2ae141cf1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2bdddb2d359_1_19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2bdddb2d359_1_19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2" name="Google Shape;882;g2bdddb2d359_1_19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2bdddb2d359_1_20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2bdddb2d359_1_20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2bdddb2d359_1_10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94" name="Google Shape;894;g2bdddb2d359_1_10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2bdddb2d359_1_10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 name="Google Shape;901;g2bdddb2d359_1_10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2" name="Google Shape;902;g2bdddb2d359_1_10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2bdddb2d359_1_10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g2bdddb2d359_1_104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0" name="Google Shape;910;g2bdddb2d359_1_10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2bdddb2d359_1_10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2bdddb2d359_1_10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7" name="Google Shape;917;g2bdddb2d359_1_10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2bdddb2d359_1_10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2bdddb2d359_1_10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6" name="Google Shape;926;g2bdddb2d359_1_10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2bdddb2d359_1_10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2bdddb2d359_1_10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33" name="Google Shape;933;g2bdddb2d359_1_10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2bdddb2d359_1_10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2bdddb2d359_1_106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42" name="Google Shape;942;g2bdddb2d359_1_10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2bdddb2d359_1_10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2bdddb2d359_1_10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8a90176ff9_1_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77" name="Google Shape;677;g28a90176ff9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2bdddb2d359_1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2bdddb2d359_1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a:extLst>
            <a:ext uri="{FF2B5EF4-FFF2-40B4-BE49-F238E27FC236}">
              <a16:creationId xmlns:a16="http://schemas.microsoft.com/office/drawing/2014/main" id="{B6D007C2-5A03-F8B8-0DB5-5EE7FF3235FF}"/>
            </a:ext>
          </a:extLst>
        </p:cNvPr>
        <p:cNvGrpSpPr/>
        <p:nvPr/>
      </p:nvGrpSpPr>
      <p:grpSpPr>
        <a:xfrm>
          <a:off x="0" y="0"/>
          <a:ext cx="0" cy="0"/>
          <a:chOff x="0" y="0"/>
          <a:chExt cx="0" cy="0"/>
        </a:xfrm>
      </p:grpSpPr>
      <p:sp>
        <p:nvSpPr>
          <p:cNvPr id="955" name="Google Shape;955;g2bdddb2d359_1_1081:notes">
            <a:extLst>
              <a:ext uri="{FF2B5EF4-FFF2-40B4-BE49-F238E27FC236}">
                <a16:creationId xmlns:a16="http://schemas.microsoft.com/office/drawing/2014/main" id="{9284F6A8-714B-14DD-631E-BCDA117921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2bdddb2d359_1_1081:notes">
            <a:extLst>
              <a:ext uri="{FF2B5EF4-FFF2-40B4-BE49-F238E27FC236}">
                <a16:creationId xmlns:a16="http://schemas.microsoft.com/office/drawing/2014/main" id="{B8B787E9-D603-127B-13D3-AB20584A06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1246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bdddb2d359_1_10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bdddb2d359_1_109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70" name="Google Shape;970;g2bdddb2d359_1_10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2bdddb2d359_1_10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2bdddb2d359_1_109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78" name="Google Shape;978;g2bdddb2d359_1_10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2bdddb2d359_1_1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 name="Google Shape;985;g2bdddb2d359_1_110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86" name="Google Shape;986;g2bdddb2d359_1_11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2bdddb2d359_1_1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2bdddb2d359_1_11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94" name="Google Shape;994;g2bdddb2d359_1_11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2bdddb2d359_1_1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 name="Google Shape;1001;g2bdddb2d359_1_11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2" name="Google Shape;1002;g2bdddb2d359_1_11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2bdddb2d359_1_1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2bdddb2d359_1_11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10" name="Google Shape;1010;g2bdddb2d359_1_11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bdddb2d359_1_1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bdddb2d359_1_11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18" name="Google Shape;1018;g2bdddb2d359_1_11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2bdddb2d359_1_1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2bdddb2d359_1_114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26" name="Google Shape;1026;g2bdddb2d359_1_11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690566a25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3" name="Google Shape;683;g2690566a251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2bdddb2d359_1_1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2bdddb2d359_1_11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34" name="Google Shape;1034;g2bdddb2d359_1_11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bdddb2d359_1_1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2bdddb2d359_1_1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2bdddb2d359_1_1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2bdddb2d359_1_116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55" name="Google Shape;1055;g2bdddb2d359_1_11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2bdddb2d359_1_1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2bdddb2d359_1_1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g2bdddb2d359_1_1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0" name="Google Shape;1080;g2bdddb2d359_1_119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1" name="Google Shape;1081;g2bdddb2d359_1_11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2bdddb2d359_1_1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2bdddb2d359_1_119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1090" name="Google Shape;1090;g2bdddb2d359_1_11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2bdddb2d359_1_1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7" name="Google Shape;1097;g2bdddb2d359_1_120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98" name="Google Shape;1098;g2bdddb2d359_1_12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2bdddb2d359_1_1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5" name="Google Shape;1105;g2bdddb2d359_1_12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highlight>
                <a:srgbClr val="FFFF00"/>
              </a:highlight>
            </a:endParaRPr>
          </a:p>
        </p:txBody>
      </p:sp>
      <p:sp>
        <p:nvSpPr>
          <p:cNvPr id="1106" name="Google Shape;1106;g2bdddb2d359_1_12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2bdddb2d359_1_12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3" name="Google Shape;1113;g2bdddb2d359_1_12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14" name="Google Shape;1114;g2bdddb2d359_1_12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2bdddb2d359_1_1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2bdddb2d359_1_12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Sue</a:t>
            </a:r>
            <a:endParaRPr/>
          </a:p>
        </p:txBody>
      </p:sp>
      <p:sp>
        <p:nvSpPr>
          <p:cNvPr id="1122" name="Google Shape;1122;g2bdddb2d359_1_12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bdef2ce13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2bdef2ce13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2bdddb2d359_1_1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9" name="Google Shape;1129;g2bdddb2d359_1_12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0" name="Google Shape;1130;g2bdddb2d359_1_12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g2a61b11ef9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Nazie </a:t>
            </a:r>
            <a:endParaRPr/>
          </a:p>
        </p:txBody>
      </p:sp>
      <p:sp>
        <p:nvSpPr>
          <p:cNvPr id="1136" name="Google Shape;1136;g2a61b11ef9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g2a614d2c371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2" name="Google Shape;1142;g2a614d2c371_5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28a90176ff9_1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0" name="Google Shape;1150;g28a90176ff9_1_2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2bdddb2d359_1_177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98" name="Google Shape;698;g2bdddb2d359_1_17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2bdddb2d359_1_17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2bdddb2d359_1_17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706" name="Google Shape;706;g2bdddb2d359_1_17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bdddb2d359_1_17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2bdddb2d359_1_17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4" name="Google Shape;714;g2bdddb2d359_1_17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5"/>
        <p:cNvGrpSpPr/>
        <p:nvPr/>
      </p:nvGrpSpPr>
      <p:grpSpPr>
        <a:xfrm>
          <a:off x="0" y="0"/>
          <a:ext cx="0" cy="0"/>
          <a:chOff x="0" y="0"/>
          <a:chExt cx="0" cy="0"/>
        </a:xfrm>
      </p:grpSpPr>
      <p:sp>
        <p:nvSpPr>
          <p:cNvPr id="116" name="Google Shape;116;p24"/>
          <p:cNvSpPr/>
          <p:nvPr/>
        </p:nvSpPr>
        <p:spPr>
          <a:xfrm>
            <a:off x="0" y="3506431"/>
            <a:ext cx="9144000" cy="1637071"/>
          </a:xfrm>
          <a:prstGeom prst="rect">
            <a:avLst/>
          </a:prstGeom>
          <a:gradFill>
            <a:gsLst>
              <a:gs pos="0">
                <a:schemeClr val="lt1"/>
              </a:gs>
              <a:gs pos="100000">
                <a:srgbClr val="488BC9">
                  <a:alpha val="29411"/>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7" name="Google Shape;117;p24"/>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4"/>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19" name="Google Shape;119;p2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20" name="Google Shape;120;p24"/>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21" name="Google Shape;121;p24"/>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4"/>
        <p:cNvGrpSpPr/>
        <p:nvPr/>
      </p:nvGrpSpPr>
      <p:grpSpPr>
        <a:xfrm>
          <a:off x="0" y="0"/>
          <a:ext cx="0" cy="0"/>
          <a:chOff x="0" y="0"/>
          <a:chExt cx="0" cy="0"/>
        </a:xfrm>
      </p:grpSpPr>
      <p:sp>
        <p:nvSpPr>
          <p:cNvPr id="175" name="Google Shape;175;p33"/>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6" name="Google Shape;176;p33"/>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77" name="Google Shape;177;p33"/>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178" name="Google Shape;178;p3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9" name="Google Shape;179;p33"/>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180" name="Google Shape;180;p3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 name="Google Shape;183;p3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4"/>
        <p:cNvGrpSpPr/>
        <p:nvPr/>
      </p:nvGrpSpPr>
      <p:grpSpPr>
        <a:xfrm>
          <a:off x="0" y="0"/>
          <a:ext cx="0" cy="0"/>
          <a:chOff x="0" y="0"/>
          <a:chExt cx="0" cy="0"/>
        </a:xfrm>
      </p:grpSpPr>
      <p:sp>
        <p:nvSpPr>
          <p:cNvPr id="185" name="Google Shape;185;p35"/>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86"/>
        <p:cNvGrpSpPr/>
        <p:nvPr/>
      </p:nvGrpSpPr>
      <p:grpSpPr>
        <a:xfrm>
          <a:off x="0" y="0"/>
          <a:ext cx="0" cy="0"/>
          <a:chOff x="0" y="0"/>
          <a:chExt cx="0" cy="0"/>
        </a:xfrm>
      </p:grpSpPr>
      <p:pic>
        <p:nvPicPr>
          <p:cNvPr id="187" name="Google Shape;187;p36"/>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188" name="Google Shape;188;p36"/>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9" name="Google Shape;189;p36"/>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0"/>
        <p:cNvGrpSpPr/>
        <p:nvPr/>
      </p:nvGrpSpPr>
      <p:grpSpPr>
        <a:xfrm>
          <a:off x="0" y="0"/>
          <a:ext cx="0" cy="0"/>
          <a:chOff x="0" y="0"/>
          <a:chExt cx="0" cy="0"/>
        </a:xfrm>
      </p:grpSpPr>
      <p:sp>
        <p:nvSpPr>
          <p:cNvPr id="191" name="Google Shape;191;p37"/>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2" name="Google Shape;192;p37"/>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93" name="Google Shape;193;p37"/>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94"/>
        <p:cNvGrpSpPr/>
        <p:nvPr/>
      </p:nvGrpSpPr>
      <p:grpSpPr>
        <a:xfrm>
          <a:off x="0" y="0"/>
          <a:ext cx="0" cy="0"/>
          <a:chOff x="0" y="0"/>
          <a:chExt cx="0" cy="0"/>
        </a:xfrm>
      </p:grpSpPr>
      <p:pic>
        <p:nvPicPr>
          <p:cNvPr id="195" name="Google Shape;195;p38"/>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96" name="Google Shape;196;p38"/>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4000"/>
              <a:buFont typeface="Arial"/>
              <a:buChar char="●"/>
              <a:defRPr sz="40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7" name="Google Shape;197;p38"/>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4"/>
        <p:cNvGrpSpPr/>
        <p:nvPr/>
      </p:nvGrpSpPr>
      <p:grpSpPr>
        <a:xfrm>
          <a:off x="0" y="0"/>
          <a:ext cx="0" cy="0"/>
          <a:chOff x="0" y="0"/>
          <a:chExt cx="0" cy="0"/>
        </a:xfrm>
      </p:grpSpPr>
      <p:sp>
        <p:nvSpPr>
          <p:cNvPr id="205" name="Google Shape;205;p40"/>
          <p:cNvSpPr/>
          <p:nvPr/>
        </p:nvSpPr>
        <p:spPr>
          <a:xfrm>
            <a:off x="0" y="3506431"/>
            <a:ext cx="9144000" cy="1637071"/>
          </a:xfrm>
          <a:prstGeom prst="rect">
            <a:avLst/>
          </a:prstGeom>
          <a:gradFill>
            <a:gsLst>
              <a:gs pos="0">
                <a:schemeClr val="lt1"/>
              </a:gs>
              <a:gs pos="100000">
                <a:srgbClr val="488BC9">
                  <a:alpha val="29019"/>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6" name="Google Shape;206;p40"/>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7" name="Google Shape;207;p40"/>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8" name="Google Shape;208;p4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9" name="Google Shape;209;p40"/>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210" name="Google Shape;210;p40"/>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1"/>
        <p:cNvGrpSpPr/>
        <p:nvPr/>
      </p:nvGrpSpPr>
      <p:grpSpPr>
        <a:xfrm>
          <a:off x="0" y="0"/>
          <a:ext cx="0" cy="0"/>
          <a:chOff x="0" y="0"/>
          <a:chExt cx="0" cy="0"/>
        </a:xfrm>
      </p:grpSpPr>
      <p:pic>
        <p:nvPicPr>
          <p:cNvPr id="212" name="Google Shape;212;p4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13" name="Google Shape;213;p41"/>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4" name="Google Shape;214;p4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5" name="Google Shape;215;p4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16" name="Google Shape;216;p4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17"/>
        <p:cNvGrpSpPr/>
        <p:nvPr/>
      </p:nvGrpSpPr>
      <p:grpSpPr>
        <a:xfrm>
          <a:off x="0" y="0"/>
          <a:ext cx="0" cy="0"/>
          <a:chOff x="0" y="0"/>
          <a:chExt cx="0" cy="0"/>
        </a:xfrm>
      </p:grpSpPr>
      <p:pic>
        <p:nvPicPr>
          <p:cNvPr id="218" name="Google Shape;218;p42"/>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219" name="Google Shape;219;p42"/>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0" name="Google Shape;220;p42"/>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221"/>
        <p:cNvGrpSpPr/>
        <p:nvPr/>
      </p:nvGrpSpPr>
      <p:grpSpPr>
        <a:xfrm>
          <a:off x="0" y="0"/>
          <a:ext cx="0" cy="0"/>
          <a:chOff x="0" y="0"/>
          <a:chExt cx="0" cy="0"/>
        </a:xfrm>
      </p:grpSpPr>
      <p:pic>
        <p:nvPicPr>
          <p:cNvPr id="222" name="Google Shape;222;p43"/>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223" name="Google Shape;223;p43"/>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4" name="Google Shape;224;p43"/>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2"/>
        <p:cNvGrpSpPr/>
        <p:nvPr/>
      </p:nvGrpSpPr>
      <p:grpSpPr>
        <a:xfrm>
          <a:off x="0" y="0"/>
          <a:ext cx="0" cy="0"/>
          <a:chOff x="0" y="0"/>
          <a:chExt cx="0" cy="0"/>
        </a:xfrm>
      </p:grpSpPr>
      <p:pic>
        <p:nvPicPr>
          <p:cNvPr id="123" name="Google Shape;123;p2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4" name="Google Shape;124;p25"/>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2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6" name="Google Shape;126;p2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27" name="Google Shape;127;p2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5"/>
        <p:cNvGrpSpPr/>
        <p:nvPr/>
      </p:nvGrpSpPr>
      <p:grpSpPr>
        <a:xfrm>
          <a:off x="0" y="0"/>
          <a:ext cx="0" cy="0"/>
          <a:chOff x="0" y="0"/>
          <a:chExt cx="0" cy="0"/>
        </a:xfrm>
      </p:grpSpPr>
      <p:pic>
        <p:nvPicPr>
          <p:cNvPr id="226" name="Google Shape;226;p4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27" name="Google Shape;227;p4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8" name="Google Shape;228;p4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9" name="Google Shape;229;p4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30" name="Google Shape;230;p4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31" name="Google Shape;231;p44"/>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32"/>
        <p:cNvGrpSpPr/>
        <p:nvPr/>
      </p:nvGrpSpPr>
      <p:grpSpPr>
        <a:xfrm>
          <a:off x="0" y="0"/>
          <a:ext cx="0" cy="0"/>
          <a:chOff x="0" y="0"/>
          <a:chExt cx="0" cy="0"/>
        </a:xfrm>
      </p:grpSpPr>
      <p:pic>
        <p:nvPicPr>
          <p:cNvPr id="233" name="Google Shape;233;p4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34" name="Google Shape;234;p45"/>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5" name="Google Shape;235;p4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36" name="Google Shape;236;p4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37" name="Google Shape;237;p4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38" name="Google Shape;238;p45"/>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39"/>
        <p:cNvGrpSpPr/>
        <p:nvPr/>
      </p:nvGrpSpPr>
      <p:grpSpPr>
        <a:xfrm>
          <a:off x="0" y="0"/>
          <a:ext cx="0" cy="0"/>
          <a:chOff x="0" y="0"/>
          <a:chExt cx="0" cy="0"/>
        </a:xfrm>
      </p:grpSpPr>
      <p:pic>
        <p:nvPicPr>
          <p:cNvPr id="240" name="Google Shape;240;p4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41" name="Google Shape;241;p46"/>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2" name="Google Shape;242;p4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43" name="Google Shape;243;p4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44" name="Google Shape;244;p4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45" name="Google Shape;245;p46"/>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46"/>
        <p:cNvGrpSpPr/>
        <p:nvPr/>
      </p:nvGrpSpPr>
      <p:grpSpPr>
        <a:xfrm>
          <a:off x="0" y="0"/>
          <a:ext cx="0" cy="0"/>
          <a:chOff x="0" y="0"/>
          <a:chExt cx="0" cy="0"/>
        </a:xfrm>
      </p:grpSpPr>
      <p:pic>
        <p:nvPicPr>
          <p:cNvPr id="247" name="Google Shape;247;p4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48" name="Google Shape;248;p4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9" name="Google Shape;249;p4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50" name="Google Shape;250;p4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51" name="Google Shape;251;p4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52" name="Google Shape;252;p47"/>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53"/>
        <p:cNvGrpSpPr/>
        <p:nvPr/>
      </p:nvGrpSpPr>
      <p:grpSpPr>
        <a:xfrm>
          <a:off x="0" y="0"/>
          <a:ext cx="0" cy="0"/>
          <a:chOff x="0" y="0"/>
          <a:chExt cx="0" cy="0"/>
        </a:xfrm>
      </p:grpSpPr>
      <p:pic>
        <p:nvPicPr>
          <p:cNvPr id="254" name="Google Shape;254;p4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55" name="Google Shape;255;p4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6" name="Google Shape;256;p4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57" name="Google Shape;257;p4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58" name="Google Shape;258;p4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59" name="Google Shape;259;p48"/>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60"/>
        <p:cNvGrpSpPr/>
        <p:nvPr/>
      </p:nvGrpSpPr>
      <p:grpSpPr>
        <a:xfrm>
          <a:off x="0" y="0"/>
          <a:ext cx="0" cy="0"/>
          <a:chOff x="0" y="0"/>
          <a:chExt cx="0" cy="0"/>
        </a:xfrm>
      </p:grpSpPr>
      <p:pic>
        <p:nvPicPr>
          <p:cNvPr id="261" name="Google Shape;261;p4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62" name="Google Shape;262;p49"/>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3" name="Google Shape;263;p4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64" name="Google Shape;264;p4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65" name="Google Shape;265;p4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66" name="Google Shape;266;p49"/>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7"/>
        <p:cNvGrpSpPr/>
        <p:nvPr/>
      </p:nvGrpSpPr>
      <p:grpSpPr>
        <a:xfrm>
          <a:off x="0" y="0"/>
          <a:ext cx="0" cy="0"/>
          <a:chOff x="0" y="0"/>
          <a:chExt cx="0" cy="0"/>
        </a:xfrm>
      </p:grpSpPr>
      <p:sp>
        <p:nvSpPr>
          <p:cNvPr id="268" name="Google Shape;268;p50"/>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9" name="Google Shape;269;p50"/>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70" name="Google Shape;270;p50"/>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271" name="Google Shape;271;p5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72" name="Google Shape;272;p50"/>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273" name="Google Shape;273;p50"/>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4"/>
        <p:cNvGrpSpPr/>
        <p:nvPr/>
      </p:nvGrpSpPr>
      <p:grpSpPr>
        <a:xfrm>
          <a:off x="0" y="0"/>
          <a:ext cx="0" cy="0"/>
          <a:chOff x="0" y="0"/>
          <a:chExt cx="0" cy="0"/>
        </a:xfrm>
      </p:grpSpPr>
      <p:sp>
        <p:nvSpPr>
          <p:cNvPr id="275" name="Google Shape;275;p51"/>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6" name="Google Shape;276;p5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77"/>
        <p:cNvGrpSpPr/>
        <p:nvPr/>
      </p:nvGrpSpPr>
      <p:grpSpPr>
        <a:xfrm>
          <a:off x="0" y="0"/>
          <a:ext cx="0" cy="0"/>
          <a:chOff x="0" y="0"/>
          <a:chExt cx="0" cy="0"/>
        </a:xfrm>
      </p:grpSpPr>
      <p:sp>
        <p:nvSpPr>
          <p:cNvPr id="278" name="Google Shape;278;p52"/>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9"/>
        <p:cNvGrpSpPr/>
        <p:nvPr/>
      </p:nvGrpSpPr>
      <p:grpSpPr>
        <a:xfrm>
          <a:off x="0" y="0"/>
          <a:ext cx="0" cy="0"/>
          <a:chOff x="0" y="0"/>
          <a:chExt cx="0" cy="0"/>
        </a:xfrm>
      </p:grpSpPr>
      <p:sp>
        <p:nvSpPr>
          <p:cNvPr id="280" name="Google Shape;280;p53"/>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1" name="Google Shape;281;p53"/>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282" name="Google Shape;282;p53"/>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28"/>
        <p:cNvGrpSpPr/>
        <p:nvPr/>
      </p:nvGrpSpPr>
      <p:grpSpPr>
        <a:xfrm>
          <a:off x="0" y="0"/>
          <a:ext cx="0" cy="0"/>
          <a:chOff x="0" y="0"/>
          <a:chExt cx="0" cy="0"/>
        </a:xfrm>
      </p:grpSpPr>
      <p:pic>
        <p:nvPicPr>
          <p:cNvPr id="129" name="Google Shape;129;p26"/>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30" name="Google Shape;130;p26"/>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26"/>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283"/>
        <p:cNvGrpSpPr/>
        <p:nvPr/>
      </p:nvGrpSpPr>
      <p:grpSpPr>
        <a:xfrm>
          <a:off x="0" y="0"/>
          <a:ext cx="0" cy="0"/>
          <a:chOff x="0" y="0"/>
          <a:chExt cx="0" cy="0"/>
        </a:xfrm>
      </p:grpSpPr>
      <p:pic>
        <p:nvPicPr>
          <p:cNvPr id="284" name="Google Shape;284;p54"/>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85" name="Google Shape;285;p54"/>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Char char="●"/>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54"/>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3"/>
        <p:cNvGrpSpPr/>
        <p:nvPr/>
      </p:nvGrpSpPr>
      <p:grpSpPr>
        <a:xfrm>
          <a:off x="0" y="0"/>
          <a:ext cx="0" cy="0"/>
          <a:chOff x="0" y="0"/>
          <a:chExt cx="0" cy="0"/>
        </a:xfrm>
      </p:grpSpPr>
      <p:sp>
        <p:nvSpPr>
          <p:cNvPr id="294" name="Google Shape;294;p56"/>
          <p:cNvSpPr/>
          <p:nvPr/>
        </p:nvSpPr>
        <p:spPr>
          <a:xfrm>
            <a:off x="0" y="3506431"/>
            <a:ext cx="9144000" cy="1637100"/>
          </a:xfrm>
          <a:prstGeom prst="rect">
            <a:avLst/>
          </a:prstGeom>
          <a:gradFill>
            <a:gsLst>
              <a:gs pos="0">
                <a:schemeClr val="lt1"/>
              </a:gs>
              <a:gs pos="100000">
                <a:srgbClr val="00953A">
                  <a:alpha val="49803"/>
                </a:srgbClr>
              </a:gs>
            </a:gsLst>
            <a:lin ang="540001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95" name="Google Shape;295;p56"/>
          <p:cNvSpPr txBox="1">
            <a:spLocks noGrp="1"/>
          </p:cNvSpPr>
          <p:nvPr>
            <p:ph type="ctrTitle"/>
          </p:nvPr>
        </p:nvSpPr>
        <p:spPr>
          <a:xfrm>
            <a:off x="685801" y="2493128"/>
            <a:ext cx="7801800" cy="730200"/>
          </a:xfrm>
          <a:prstGeom prst="rect">
            <a:avLst/>
          </a:prstGeom>
          <a:noFill/>
          <a:ln>
            <a:noFill/>
          </a:ln>
        </p:spPr>
        <p:txBody>
          <a:bodyPr spcFirstLastPara="1" wrap="square" lIns="0" tIns="0" rIns="0" bIns="0" anchor="t" anchorCtr="0">
            <a:normAutofit/>
          </a:bodyPr>
          <a:lstStyle>
            <a:lvl1pPr lvl="0" algn="ctr" rtl="0">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6" name="Google Shape;296;p56"/>
          <p:cNvSpPr txBox="1">
            <a:spLocks noGrp="1"/>
          </p:cNvSpPr>
          <p:nvPr>
            <p:ph type="subTitle" idx="1"/>
          </p:nvPr>
        </p:nvSpPr>
        <p:spPr>
          <a:xfrm>
            <a:off x="685801" y="3506430"/>
            <a:ext cx="7801800" cy="4371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2400"/>
              <a:buNone/>
              <a:defRPr sz="24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97" name="Google Shape;297;p5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sz="1200" b="0" i="0" u="none" strike="noStrike" cap="none">
                <a:solidFill>
                  <a:schemeClr val="dk1"/>
                </a:solidFill>
                <a:latin typeface="Calibri"/>
                <a:ea typeface="Calibri"/>
                <a:cs typeface="Calibri"/>
                <a:sym typeface="Calibri"/>
              </a:defRPr>
            </a:lvl1pPr>
            <a:lvl2pPr marL="0" lvl="1" indent="0" algn="l" rtl="0">
              <a:spcBef>
                <a:spcPts val="0"/>
              </a:spcBef>
              <a:buNone/>
              <a:defRPr sz="1200" b="0" i="0" u="none" strike="noStrike" cap="none">
                <a:solidFill>
                  <a:schemeClr val="dk1"/>
                </a:solidFill>
                <a:latin typeface="Calibri"/>
                <a:ea typeface="Calibri"/>
                <a:cs typeface="Calibri"/>
                <a:sym typeface="Calibri"/>
              </a:defRPr>
            </a:lvl2pPr>
            <a:lvl3pPr marL="0" lvl="2" indent="0" algn="l" rtl="0">
              <a:spcBef>
                <a:spcPts val="0"/>
              </a:spcBef>
              <a:buNone/>
              <a:defRPr sz="1200" b="0" i="0" u="none" strike="noStrike" cap="none">
                <a:solidFill>
                  <a:schemeClr val="dk1"/>
                </a:solidFill>
                <a:latin typeface="Calibri"/>
                <a:ea typeface="Calibri"/>
                <a:cs typeface="Calibri"/>
                <a:sym typeface="Calibri"/>
              </a:defRPr>
            </a:lvl3pPr>
            <a:lvl4pPr marL="0" lvl="3" indent="0" algn="l" rtl="0">
              <a:spcBef>
                <a:spcPts val="0"/>
              </a:spcBef>
              <a:buNone/>
              <a:defRPr sz="1200" b="0" i="0" u="none" strike="noStrike" cap="none">
                <a:solidFill>
                  <a:schemeClr val="dk1"/>
                </a:solidFill>
                <a:latin typeface="Calibri"/>
                <a:ea typeface="Calibri"/>
                <a:cs typeface="Calibri"/>
                <a:sym typeface="Calibri"/>
              </a:defRPr>
            </a:lvl4pPr>
            <a:lvl5pPr marL="0" lvl="4" indent="0" algn="l" rtl="0">
              <a:spcBef>
                <a:spcPts val="0"/>
              </a:spcBef>
              <a:buNone/>
              <a:defRPr sz="1200" b="0" i="0" u="none" strike="noStrike" cap="none">
                <a:solidFill>
                  <a:schemeClr val="dk1"/>
                </a:solidFill>
                <a:latin typeface="Calibri"/>
                <a:ea typeface="Calibri"/>
                <a:cs typeface="Calibri"/>
                <a:sym typeface="Calibri"/>
              </a:defRPr>
            </a:lvl5pPr>
            <a:lvl6pPr marL="0" lvl="5" indent="0" algn="l" rtl="0">
              <a:spcBef>
                <a:spcPts val="0"/>
              </a:spcBef>
              <a:buNone/>
              <a:defRPr sz="1200" b="0" i="0" u="none" strike="noStrike" cap="none">
                <a:solidFill>
                  <a:schemeClr val="dk1"/>
                </a:solidFill>
                <a:latin typeface="Calibri"/>
                <a:ea typeface="Calibri"/>
                <a:cs typeface="Calibri"/>
                <a:sym typeface="Calibri"/>
              </a:defRPr>
            </a:lvl6pPr>
            <a:lvl7pPr marL="0" lvl="6" indent="0" algn="l" rtl="0">
              <a:spcBef>
                <a:spcPts val="0"/>
              </a:spcBef>
              <a:buNone/>
              <a:defRPr sz="1200" b="0" i="0" u="none" strike="noStrike" cap="none">
                <a:solidFill>
                  <a:schemeClr val="dk1"/>
                </a:solidFill>
                <a:latin typeface="Calibri"/>
                <a:ea typeface="Calibri"/>
                <a:cs typeface="Calibri"/>
                <a:sym typeface="Calibri"/>
              </a:defRPr>
            </a:lvl7pPr>
            <a:lvl8pPr marL="0" lvl="7" indent="0" algn="l" rtl="0">
              <a:spcBef>
                <a:spcPts val="0"/>
              </a:spcBef>
              <a:buNone/>
              <a:defRPr sz="1200" b="0" i="0" u="none" strike="noStrike" cap="none">
                <a:solidFill>
                  <a:schemeClr val="dk1"/>
                </a:solidFill>
                <a:latin typeface="Calibri"/>
                <a:ea typeface="Calibri"/>
                <a:cs typeface="Calibri"/>
                <a:sym typeface="Calibri"/>
              </a:defRPr>
            </a:lvl8pPr>
            <a:lvl9pPr marL="0" lvl="8" indent="0" algn="l" rtl="0">
              <a:spcBef>
                <a:spcPts val="0"/>
              </a:spcBef>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98" name="Google Shape;298;p56"/>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299" name="Google Shape;299;p56"/>
          <p:cNvCxnSpPr/>
          <p:nvPr/>
        </p:nvCxnSpPr>
        <p:spPr>
          <a:xfrm>
            <a:off x="685801" y="2079522"/>
            <a:ext cx="7801800" cy="0"/>
          </a:xfrm>
          <a:prstGeom prst="straightConnector1">
            <a:avLst/>
          </a:prstGeom>
          <a:noFill/>
          <a:ln w="19050" cap="flat" cmpd="sng">
            <a:solidFill>
              <a:srgbClr val="00953A"/>
            </a:solidFill>
            <a:prstDash val="solid"/>
            <a:miter lim="800000"/>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0"/>
        <p:cNvGrpSpPr/>
        <p:nvPr/>
      </p:nvGrpSpPr>
      <p:grpSpPr>
        <a:xfrm>
          <a:off x="0" y="0"/>
          <a:ext cx="0" cy="0"/>
          <a:chOff x="0" y="0"/>
          <a:chExt cx="0" cy="0"/>
        </a:xfrm>
      </p:grpSpPr>
      <p:pic>
        <p:nvPicPr>
          <p:cNvPr id="301" name="Google Shape;301;p57"/>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302" name="Google Shape;302;p57"/>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3" name="Google Shape;303;p57"/>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04" name="Google Shape;304;p57"/>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305" name="Google Shape;305;p57"/>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sz="1200" b="0" i="0" u="none" strike="noStrike" cap="none">
                <a:solidFill>
                  <a:srgbClr val="7F7F7F"/>
                </a:solidFill>
                <a:latin typeface="Calibri"/>
                <a:ea typeface="Calibri"/>
                <a:cs typeface="Calibri"/>
                <a:sym typeface="Calibri"/>
              </a:defRPr>
            </a:lvl1pPr>
            <a:lvl2pPr marL="0" lvl="1" indent="0" algn="l" rtl="0">
              <a:spcBef>
                <a:spcPts val="0"/>
              </a:spcBef>
              <a:buNone/>
              <a:defRPr sz="1200" b="0" i="0" u="none" strike="noStrike" cap="none">
                <a:solidFill>
                  <a:srgbClr val="7F7F7F"/>
                </a:solidFill>
                <a:latin typeface="Calibri"/>
                <a:ea typeface="Calibri"/>
                <a:cs typeface="Calibri"/>
                <a:sym typeface="Calibri"/>
              </a:defRPr>
            </a:lvl2pPr>
            <a:lvl3pPr marL="0" lvl="2" indent="0" algn="l" rtl="0">
              <a:spcBef>
                <a:spcPts val="0"/>
              </a:spcBef>
              <a:buNone/>
              <a:defRPr sz="1200" b="0" i="0" u="none" strike="noStrike" cap="none">
                <a:solidFill>
                  <a:srgbClr val="7F7F7F"/>
                </a:solidFill>
                <a:latin typeface="Calibri"/>
                <a:ea typeface="Calibri"/>
                <a:cs typeface="Calibri"/>
                <a:sym typeface="Calibri"/>
              </a:defRPr>
            </a:lvl3pPr>
            <a:lvl4pPr marL="0" lvl="3" indent="0" algn="l" rtl="0">
              <a:spcBef>
                <a:spcPts val="0"/>
              </a:spcBef>
              <a:buNone/>
              <a:defRPr sz="1200" b="0" i="0" u="none" strike="noStrike" cap="none">
                <a:solidFill>
                  <a:srgbClr val="7F7F7F"/>
                </a:solidFill>
                <a:latin typeface="Calibri"/>
                <a:ea typeface="Calibri"/>
                <a:cs typeface="Calibri"/>
                <a:sym typeface="Calibri"/>
              </a:defRPr>
            </a:lvl4pPr>
            <a:lvl5pPr marL="0" lvl="4" indent="0" algn="l" rtl="0">
              <a:spcBef>
                <a:spcPts val="0"/>
              </a:spcBef>
              <a:buNone/>
              <a:defRPr sz="1200" b="0" i="0" u="none" strike="noStrike" cap="none">
                <a:solidFill>
                  <a:srgbClr val="7F7F7F"/>
                </a:solidFill>
                <a:latin typeface="Calibri"/>
                <a:ea typeface="Calibri"/>
                <a:cs typeface="Calibri"/>
                <a:sym typeface="Calibri"/>
              </a:defRPr>
            </a:lvl5pPr>
            <a:lvl6pPr marL="0" lvl="5" indent="0" algn="l" rtl="0">
              <a:spcBef>
                <a:spcPts val="0"/>
              </a:spcBef>
              <a:buNone/>
              <a:defRPr sz="1200" b="0" i="0" u="none" strike="noStrike" cap="none">
                <a:solidFill>
                  <a:srgbClr val="7F7F7F"/>
                </a:solidFill>
                <a:latin typeface="Calibri"/>
                <a:ea typeface="Calibri"/>
                <a:cs typeface="Calibri"/>
                <a:sym typeface="Calibri"/>
              </a:defRPr>
            </a:lvl6pPr>
            <a:lvl7pPr marL="0" lvl="6" indent="0" algn="l" rtl="0">
              <a:spcBef>
                <a:spcPts val="0"/>
              </a:spcBef>
              <a:buNone/>
              <a:defRPr sz="1200" b="0" i="0" u="none" strike="noStrike" cap="none">
                <a:solidFill>
                  <a:srgbClr val="7F7F7F"/>
                </a:solidFill>
                <a:latin typeface="Calibri"/>
                <a:ea typeface="Calibri"/>
                <a:cs typeface="Calibri"/>
                <a:sym typeface="Calibri"/>
              </a:defRPr>
            </a:lvl7pPr>
            <a:lvl8pPr marL="0" lvl="7" indent="0" algn="l" rtl="0">
              <a:spcBef>
                <a:spcPts val="0"/>
              </a:spcBef>
              <a:buNone/>
              <a:defRPr sz="1200" b="0" i="0" u="none" strike="noStrike" cap="none">
                <a:solidFill>
                  <a:srgbClr val="7F7F7F"/>
                </a:solidFill>
                <a:latin typeface="Calibri"/>
                <a:ea typeface="Calibri"/>
                <a:cs typeface="Calibri"/>
                <a:sym typeface="Calibri"/>
              </a:defRPr>
            </a:lvl8pPr>
            <a:lvl9pPr marL="0" lvl="8" indent="0" algn="l" rtl="0">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6"/>
        <p:cNvGrpSpPr/>
        <p:nvPr/>
      </p:nvGrpSpPr>
      <p:grpSpPr>
        <a:xfrm>
          <a:off x="0" y="0"/>
          <a:ext cx="0" cy="0"/>
          <a:chOff x="0" y="0"/>
          <a:chExt cx="0" cy="0"/>
        </a:xfrm>
      </p:grpSpPr>
      <p:pic>
        <p:nvPicPr>
          <p:cNvPr id="307" name="Google Shape;307;p5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308" name="Google Shape;308;p58"/>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9" name="Google Shape;309;p58"/>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10" name="Google Shape;310;p58"/>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311" name="Google Shape;311;p5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sz="1200" b="0" i="0" u="none" strike="noStrike" cap="none">
                <a:solidFill>
                  <a:srgbClr val="7F7F7F"/>
                </a:solidFill>
                <a:latin typeface="Calibri"/>
                <a:ea typeface="Calibri"/>
                <a:cs typeface="Calibri"/>
                <a:sym typeface="Calibri"/>
              </a:defRPr>
            </a:lvl1pPr>
            <a:lvl2pPr marL="0" lvl="1" indent="0" algn="l" rtl="0">
              <a:spcBef>
                <a:spcPts val="0"/>
              </a:spcBef>
              <a:buNone/>
              <a:defRPr sz="1200" b="0" i="0" u="none" strike="noStrike" cap="none">
                <a:solidFill>
                  <a:srgbClr val="7F7F7F"/>
                </a:solidFill>
                <a:latin typeface="Calibri"/>
                <a:ea typeface="Calibri"/>
                <a:cs typeface="Calibri"/>
                <a:sym typeface="Calibri"/>
              </a:defRPr>
            </a:lvl2pPr>
            <a:lvl3pPr marL="0" lvl="2" indent="0" algn="l" rtl="0">
              <a:spcBef>
                <a:spcPts val="0"/>
              </a:spcBef>
              <a:buNone/>
              <a:defRPr sz="1200" b="0" i="0" u="none" strike="noStrike" cap="none">
                <a:solidFill>
                  <a:srgbClr val="7F7F7F"/>
                </a:solidFill>
                <a:latin typeface="Calibri"/>
                <a:ea typeface="Calibri"/>
                <a:cs typeface="Calibri"/>
                <a:sym typeface="Calibri"/>
              </a:defRPr>
            </a:lvl3pPr>
            <a:lvl4pPr marL="0" lvl="3" indent="0" algn="l" rtl="0">
              <a:spcBef>
                <a:spcPts val="0"/>
              </a:spcBef>
              <a:buNone/>
              <a:defRPr sz="1200" b="0" i="0" u="none" strike="noStrike" cap="none">
                <a:solidFill>
                  <a:srgbClr val="7F7F7F"/>
                </a:solidFill>
                <a:latin typeface="Calibri"/>
                <a:ea typeface="Calibri"/>
                <a:cs typeface="Calibri"/>
                <a:sym typeface="Calibri"/>
              </a:defRPr>
            </a:lvl4pPr>
            <a:lvl5pPr marL="0" lvl="4" indent="0" algn="l" rtl="0">
              <a:spcBef>
                <a:spcPts val="0"/>
              </a:spcBef>
              <a:buNone/>
              <a:defRPr sz="1200" b="0" i="0" u="none" strike="noStrike" cap="none">
                <a:solidFill>
                  <a:srgbClr val="7F7F7F"/>
                </a:solidFill>
                <a:latin typeface="Calibri"/>
                <a:ea typeface="Calibri"/>
                <a:cs typeface="Calibri"/>
                <a:sym typeface="Calibri"/>
              </a:defRPr>
            </a:lvl5pPr>
            <a:lvl6pPr marL="0" lvl="5" indent="0" algn="l" rtl="0">
              <a:spcBef>
                <a:spcPts val="0"/>
              </a:spcBef>
              <a:buNone/>
              <a:defRPr sz="1200" b="0" i="0" u="none" strike="noStrike" cap="none">
                <a:solidFill>
                  <a:srgbClr val="7F7F7F"/>
                </a:solidFill>
                <a:latin typeface="Calibri"/>
                <a:ea typeface="Calibri"/>
                <a:cs typeface="Calibri"/>
                <a:sym typeface="Calibri"/>
              </a:defRPr>
            </a:lvl6pPr>
            <a:lvl7pPr marL="0" lvl="6" indent="0" algn="l" rtl="0">
              <a:spcBef>
                <a:spcPts val="0"/>
              </a:spcBef>
              <a:buNone/>
              <a:defRPr sz="1200" b="0" i="0" u="none" strike="noStrike" cap="none">
                <a:solidFill>
                  <a:srgbClr val="7F7F7F"/>
                </a:solidFill>
                <a:latin typeface="Calibri"/>
                <a:ea typeface="Calibri"/>
                <a:cs typeface="Calibri"/>
                <a:sym typeface="Calibri"/>
              </a:defRPr>
            </a:lvl7pPr>
            <a:lvl8pPr marL="0" lvl="7" indent="0" algn="l" rtl="0">
              <a:spcBef>
                <a:spcPts val="0"/>
              </a:spcBef>
              <a:buNone/>
              <a:defRPr sz="1200" b="0" i="0" u="none" strike="noStrike" cap="none">
                <a:solidFill>
                  <a:srgbClr val="7F7F7F"/>
                </a:solidFill>
                <a:latin typeface="Calibri"/>
                <a:ea typeface="Calibri"/>
                <a:cs typeface="Calibri"/>
                <a:sym typeface="Calibri"/>
              </a:defRPr>
            </a:lvl8pPr>
            <a:lvl9pPr marL="0" lvl="8" indent="0" algn="l" rtl="0">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12" name="Google Shape;312;p58"/>
          <p:cNvPicPr preferRelativeResize="0"/>
          <p:nvPr/>
        </p:nvPicPr>
        <p:blipFill rotWithShape="1">
          <a:blip r:embed="rId4">
            <a:alphaModFix/>
          </a:blip>
          <a:srcRect/>
          <a:stretch/>
        </p:blipFill>
        <p:spPr>
          <a:xfrm>
            <a:off x="128460" y="13716"/>
            <a:ext cx="723885" cy="82777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13"/>
        <p:cNvGrpSpPr/>
        <p:nvPr/>
      </p:nvGrpSpPr>
      <p:grpSpPr>
        <a:xfrm>
          <a:off x="0" y="0"/>
          <a:ext cx="0" cy="0"/>
          <a:chOff x="0" y="0"/>
          <a:chExt cx="0" cy="0"/>
        </a:xfrm>
      </p:grpSpPr>
      <p:pic>
        <p:nvPicPr>
          <p:cNvPr id="314" name="Google Shape;314;p5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315" name="Google Shape;315;p59"/>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6" name="Google Shape;316;p5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17" name="Google Shape;317;p59"/>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318" name="Google Shape;318;p5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sz="1200" b="0" i="0" u="none" strike="noStrike" cap="none">
                <a:solidFill>
                  <a:srgbClr val="7F7F7F"/>
                </a:solidFill>
                <a:latin typeface="Calibri"/>
                <a:ea typeface="Calibri"/>
                <a:cs typeface="Calibri"/>
                <a:sym typeface="Calibri"/>
              </a:defRPr>
            </a:lvl1pPr>
            <a:lvl2pPr marL="0" lvl="1" indent="0" algn="l" rtl="0">
              <a:spcBef>
                <a:spcPts val="0"/>
              </a:spcBef>
              <a:buNone/>
              <a:defRPr sz="1200" b="0" i="0" u="none" strike="noStrike" cap="none">
                <a:solidFill>
                  <a:srgbClr val="7F7F7F"/>
                </a:solidFill>
                <a:latin typeface="Calibri"/>
                <a:ea typeface="Calibri"/>
                <a:cs typeface="Calibri"/>
                <a:sym typeface="Calibri"/>
              </a:defRPr>
            </a:lvl2pPr>
            <a:lvl3pPr marL="0" lvl="2" indent="0" algn="l" rtl="0">
              <a:spcBef>
                <a:spcPts val="0"/>
              </a:spcBef>
              <a:buNone/>
              <a:defRPr sz="1200" b="0" i="0" u="none" strike="noStrike" cap="none">
                <a:solidFill>
                  <a:srgbClr val="7F7F7F"/>
                </a:solidFill>
                <a:latin typeface="Calibri"/>
                <a:ea typeface="Calibri"/>
                <a:cs typeface="Calibri"/>
                <a:sym typeface="Calibri"/>
              </a:defRPr>
            </a:lvl3pPr>
            <a:lvl4pPr marL="0" lvl="3" indent="0" algn="l" rtl="0">
              <a:spcBef>
                <a:spcPts val="0"/>
              </a:spcBef>
              <a:buNone/>
              <a:defRPr sz="1200" b="0" i="0" u="none" strike="noStrike" cap="none">
                <a:solidFill>
                  <a:srgbClr val="7F7F7F"/>
                </a:solidFill>
                <a:latin typeface="Calibri"/>
                <a:ea typeface="Calibri"/>
                <a:cs typeface="Calibri"/>
                <a:sym typeface="Calibri"/>
              </a:defRPr>
            </a:lvl4pPr>
            <a:lvl5pPr marL="0" lvl="4" indent="0" algn="l" rtl="0">
              <a:spcBef>
                <a:spcPts val="0"/>
              </a:spcBef>
              <a:buNone/>
              <a:defRPr sz="1200" b="0" i="0" u="none" strike="noStrike" cap="none">
                <a:solidFill>
                  <a:srgbClr val="7F7F7F"/>
                </a:solidFill>
                <a:latin typeface="Calibri"/>
                <a:ea typeface="Calibri"/>
                <a:cs typeface="Calibri"/>
                <a:sym typeface="Calibri"/>
              </a:defRPr>
            </a:lvl5pPr>
            <a:lvl6pPr marL="0" lvl="5" indent="0" algn="l" rtl="0">
              <a:spcBef>
                <a:spcPts val="0"/>
              </a:spcBef>
              <a:buNone/>
              <a:defRPr sz="1200" b="0" i="0" u="none" strike="noStrike" cap="none">
                <a:solidFill>
                  <a:srgbClr val="7F7F7F"/>
                </a:solidFill>
                <a:latin typeface="Calibri"/>
                <a:ea typeface="Calibri"/>
                <a:cs typeface="Calibri"/>
                <a:sym typeface="Calibri"/>
              </a:defRPr>
            </a:lvl6pPr>
            <a:lvl7pPr marL="0" lvl="6" indent="0" algn="l" rtl="0">
              <a:spcBef>
                <a:spcPts val="0"/>
              </a:spcBef>
              <a:buNone/>
              <a:defRPr sz="1200" b="0" i="0" u="none" strike="noStrike" cap="none">
                <a:solidFill>
                  <a:srgbClr val="7F7F7F"/>
                </a:solidFill>
                <a:latin typeface="Calibri"/>
                <a:ea typeface="Calibri"/>
                <a:cs typeface="Calibri"/>
                <a:sym typeface="Calibri"/>
              </a:defRPr>
            </a:lvl7pPr>
            <a:lvl8pPr marL="0" lvl="7" indent="0" algn="l" rtl="0">
              <a:spcBef>
                <a:spcPts val="0"/>
              </a:spcBef>
              <a:buNone/>
              <a:defRPr sz="1200" b="0" i="0" u="none" strike="noStrike" cap="none">
                <a:solidFill>
                  <a:srgbClr val="7F7F7F"/>
                </a:solidFill>
                <a:latin typeface="Calibri"/>
                <a:ea typeface="Calibri"/>
                <a:cs typeface="Calibri"/>
                <a:sym typeface="Calibri"/>
              </a:defRPr>
            </a:lvl8pPr>
            <a:lvl9pPr marL="0" lvl="8" indent="0" algn="l" rtl="0">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19" name="Google Shape;319;p59"/>
          <p:cNvPicPr preferRelativeResize="0"/>
          <p:nvPr/>
        </p:nvPicPr>
        <p:blipFill rotWithShape="1">
          <a:blip r:embed="rId4">
            <a:alphaModFix/>
          </a:blip>
          <a:srcRect/>
          <a:stretch/>
        </p:blipFill>
        <p:spPr>
          <a:xfrm>
            <a:off x="128460" y="13716"/>
            <a:ext cx="723883" cy="8277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20"/>
        <p:cNvGrpSpPr/>
        <p:nvPr/>
      </p:nvGrpSpPr>
      <p:grpSpPr>
        <a:xfrm>
          <a:off x="0" y="0"/>
          <a:ext cx="0" cy="0"/>
          <a:chOff x="0" y="0"/>
          <a:chExt cx="0" cy="0"/>
        </a:xfrm>
      </p:grpSpPr>
      <p:pic>
        <p:nvPicPr>
          <p:cNvPr id="321" name="Google Shape;321;p6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322" name="Google Shape;322;p60"/>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3" name="Google Shape;323;p60"/>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24" name="Google Shape;324;p60"/>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325" name="Google Shape;325;p60"/>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sz="1200" b="0" i="0" u="none" strike="noStrike" cap="none">
                <a:solidFill>
                  <a:srgbClr val="7F7F7F"/>
                </a:solidFill>
                <a:latin typeface="Calibri"/>
                <a:ea typeface="Calibri"/>
                <a:cs typeface="Calibri"/>
                <a:sym typeface="Calibri"/>
              </a:defRPr>
            </a:lvl1pPr>
            <a:lvl2pPr marL="0" lvl="1" indent="0" algn="l" rtl="0">
              <a:spcBef>
                <a:spcPts val="0"/>
              </a:spcBef>
              <a:buNone/>
              <a:defRPr sz="1200" b="0" i="0" u="none" strike="noStrike" cap="none">
                <a:solidFill>
                  <a:srgbClr val="7F7F7F"/>
                </a:solidFill>
                <a:latin typeface="Calibri"/>
                <a:ea typeface="Calibri"/>
                <a:cs typeface="Calibri"/>
                <a:sym typeface="Calibri"/>
              </a:defRPr>
            </a:lvl2pPr>
            <a:lvl3pPr marL="0" lvl="2" indent="0" algn="l" rtl="0">
              <a:spcBef>
                <a:spcPts val="0"/>
              </a:spcBef>
              <a:buNone/>
              <a:defRPr sz="1200" b="0" i="0" u="none" strike="noStrike" cap="none">
                <a:solidFill>
                  <a:srgbClr val="7F7F7F"/>
                </a:solidFill>
                <a:latin typeface="Calibri"/>
                <a:ea typeface="Calibri"/>
                <a:cs typeface="Calibri"/>
                <a:sym typeface="Calibri"/>
              </a:defRPr>
            </a:lvl3pPr>
            <a:lvl4pPr marL="0" lvl="3" indent="0" algn="l" rtl="0">
              <a:spcBef>
                <a:spcPts val="0"/>
              </a:spcBef>
              <a:buNone/>
              <a:defRPr sz="1200" b="0" i="0" u="none" strike="noStrike" cap="none">
                <a:solidFill>
                  <a:srgbClr val="7F7F7F"/>
                </a:solidFill>
                <a:latin typeface="Calibri"/>
                <a:ea typeface="Calibri"/>
                <a:cs typeface="Calibri"/>
                <a:sym typeface="Calibri"/>
              </a:defRPr>
            </a:lvl4pPr>
            <a:lvl5pPr marL="0" lvl="4" indent="0" algn="l" rtl="0">
              <a:spcBef>
                <a:spcPts val="0"/>
              </a:spcBef>
              <a:buNone/>
              <a:defRPr sz="1200" b="0" i="0" u="none" strike="noStrike" cap="none">
                <a:solidFill>
                  <a:srgbClr val="7F7F7F"/>
                </a:solidFill>
                <a:latin typeface="Calibri"/>
                <a:ea typeface="Calibri"/>
                <a:cs typeface="Calibri"/>
                <a:sym typeface="Calibri"/>
              </a:defRPr>
            </a:lvl5pPr>
            <a:lvl6pPr marL="0" lvl="5" indent="0" algn="l" rtl="0">
              <a:spcBef>
                <a:spcPts val="0"/>
              </a:spcBef>
              <a:buNone/>
              <a:defRPr sz="1200" b="0" i="0" u="none" strike="noStrike" cap="none">
                <a:solidFill>
                  <a:srgbClr val="7F7F7F"/>
                </a:solidFill>
                <a:latin typeface="Calibri"/>
                <a:ea typeface="Calibri"/>
                <a:cs typeface="Calibri"/>
                <a:sym typeface="Calibri"/>
              </a:defRPr>
            </a:lvl6pPr>
            <a:lvl7pPr marL="0" lvl="6" indent="0" algn="l" rtl="0">
              <a:spcBef>
                <a:spcPts val="0"/>
              </a:spcBef>
              <a:buNone/>
              <a:defRPr sz="1200" b="0" i="0" u="none" strike="noStrike" cap="none">
                <a:solidFill>
                  <a:srgbClr val="7F7F7F"/>
                </a:solidFill>
                <a:latin typeface="Calibri"/>
                <a:ea typeface="Calibri"/>
                <a:cs typeface="Calibri"/>
                <a:sym typeface="Calibri"/>
              </a:defRPr>
            </a:lvl7pPr>
            <a:lvl8pPr marL="0" lvl="7" indent="0" algn="l" rtl="0">
              <a:spcBef>
                <a:spcPts val="0"/>
              </a:spcBef>
              <a:buNone/>
              <a:defRPr sz="1200" b="0" i="0" u="none" strike="noStrike" cap="none">
                <a:solidFill>
                  <a:srgbClr val="7F7F7F"/>
                </a:solidFill>
                <a:latin typeface="Calibri"/>
                <a:ea typeface="Calibri"/>
                <a:cs typeface="Calibri"/>
                <a:sym typeface="Calibri"/>
              </a:defRPr>
            </a:lvl8pPr>
            <a:lvl9pPr marL="0" lvl="8" indent="0" algn="l" rtl="0">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26" name="Google Shape;326;p60"/>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27"/>
        <p:cNvGrpSpPr/>
        <p:nvPr/>
      </p:nvGrpSpPr>
      <p:grpSpPr>
        <a:xfrm>
          <a:off x="0" y="0"/>
          <a:ext cx="0" cy="0"/>
          <a:chOff x="0" y="0"/>
          <a:chExt cx="0" cy="0"/>
        </a:xfrm>
      </p:grpSpPr>
      <p:pic>
        <p:nvPicPr>
          <p:cNvPr id="328" name="Google Shape;328;p6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329" name="Google Shape;329;p61"/>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0" name="Google Shape;330;p61"/>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31" name="Google Shape;331;p61"/>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332" name="Google Shape;332;p61"/>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sz="1200" b="0" i="0" u="none" strike="noStrike" cap="none">
                <a:solidFill>
                  <a:srgbClr val="7F7F7F"/>
                </a:solidFill>
                <a:latin typeface="Calibri"/>
                <a:ea typeface="Calibri"/>
                <a:cs typeface="Calibri"/>
                <a:sym typeface="Calibri"/>
              </a:defRPr>
            </a:lvl1pPr>
            <a:lvl2pPr marL="0" lvl="1" indent="0" algn="l" rtl="0">
              <a:spcBef>
                <a:spcPts val="0"/>
              </a:spcBef>
              <a:buNone/>
              <a:defRPr sz="1200" b="0" i="0" u="none" strike="noStrike" cap="none">
                <a:solidFill>
                  <a:srgbClr val="7F7F7F"/>
                </a:solidFill>
                <a:latin typeface="Calibri"/>
                <a:ea typeface="Calibri"/>
                <a:cs typeface="Calibri"/>
                <a:sym typeface="Calibri"/>
              </a:defRPr>
            </a:lvl2pPr>
            <a:lvl3pPr marL="0" lvl="2" indent="0" algn="l" rtl="0">
              <a:spcBef>
                <a:spcPts val="0"/>
              </a:spcBef>
              <a:buNone/>
              <a:defRPr sz="1200" b="0" i="0" u="none" strike="noStrike" cap="none">
                <a:solidFill>
                  <a:srgbClr val="7F7F7F"/>
                </a:solidFill>
                <a:latin typeface="Calibri"/>
                <a:ea typeface="Calibri"/>
                <a:cs typeface="Calibri"/>
                <a:sym typeface="Calibri"/>
              </a:defRPr>
            </a:lvl3pPr>
            <a:lvl4pPr marL="0" lvl="3" indent="0" algn="l" rtl="0">
              <a:spcBef>
                <a:spcPts val="0"/>
              </a:spcBef>
              <a:buNone/>
              <a:defRPr sz="1200" b="0" i="0" u="none" strike="noStrike" cap="none">
                <a:solidFill>
                  <a:srgbClr val="7F7F7F"/>
                </a:solidFill>
                <a:latin typeface="Calibri"/>
                <a:ea typeface="Calibri"/>
                <a:cs typeface="Calibri"/>
                <a:sym typeface="Calibri"/>
              </a:defRPr>
            </a:lvl4pPr>
            <a:lvl5pPr marL="0" lvl="4" indent="0" algn="l" rtl="0">
              <a:spcBef>
                <a:spcPts val="0"/>
              </a:spcBef>
              <a:buNone/>
              <a:defRPr sz="1200" b="0" i="0" u="none" strike="noStrike" cap="none">
                <a:solidFill>
                  <a:srgbClr val="7F7F7F"/>
                </a:solidFill>
                <a:latin typeface="Calibri"/>
                <a:ea typeface="Calibri"/>
                <a:cs typeface="Calibri"/>
                <a:sym typeface="Calibri"/>
              </a:defRPr>
            </a:lvl5pPr>
            <a:lvl6pPr marL="0" lvl="5" indent="0" algn="l" rtl="0">
              <a:spcBef>
                <a:spcPts val="0"/>
              </a:spcBef>
              <a:buNone/>
              <a:defRPr sz="1200" b="0" i="0" u="none" strike="noStrike" cap="none">
                <a:solidFill>
                  <a:srgbClr val="7F7F7F"/>
                </a:solidFill>
                <a:latin typeface="Calibri"/>
                <a:ea typeface="Calibri"/>
                <a:cs typeface="Calibri"/>
                <a:sym typeface="Calibri"/>
              </a:defRPr>
            </a:lvl6pPr>
            <a:lvl7pPr marL="0" lvl="6" indent="0" algn="l" rtl="0">
              <a:spcBef>
                <a:spcPts val="0"/>
              </a:spcBef>
              <a:buNone/>
              <a:defRPr sz="1200" b="0" i="0" u="none" strike="noStrike" cap="none">
                <a:solidFill>
                  <a:srgbClr val="7F7F7F"/>
                </a:solidFill>
                <a:latin typeface="Calibri"/>
                <a:ea typeface="Calibri"/>
                <a:cs typeface="Calibri"/>
                <a:sym typeface="Calibri"/>
              </a:defRPr>
            </a:lvl7pPr>
            <a:lvl8pPr marL="0" lvl="7" indent="0" algn="l" rtl="0">
              <a:spcBef>
                <a:spcPts val="0"/>
              </a:spcBef>
              <a:buNone/>
              <a:defRPr sz="1200" b="0" i="0" u="none" strike="noStrike" cap="none">
                <a:solidFill>
                  <a:srgbClr val="7F7F7F"/>
                </a:solidFill>
                <a:latin typeface="Calibri"/>
                <a:ea typeface="Calibri"/>
                <a:cs typeface="Calibri"/>
                <a:sym typeface="Calibri"/>
              </a:defRPr>
            </a:lvl8pPr>
            <a:lvl9pPr marL="0" lvl="8" indent="0" algn="l" rtl="0">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33" name="Google Shape;333;p61"/>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34"/>
        <p:cNvGrpSpPr/>
        <p:nvPr/>
      </p:nvGrpSpPr>
      <p:grpSpPr>
        <a:xfrm>
          <a:off x="0" y="0"/>
          <a:ext cx="0" cy="0"/>
          <a:chOff x="0" y="0"/>
          <a:chExt cx="0" cy="0"/>
        </a:xfrm>
      </p:grpSpPr>
      <p:pic>
        <p:nvPicPr>
          <p:cNvPr id="335" name="Google Shape;335;p6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336" name="Google Shape;336;p62"/>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7" name="Google Shape;337;p62"/>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38" name="Google Shape;338;p62"/>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339" name="Google Shape;339;p6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sz="1200" b="0" i="0" u="none" strike="noStrike" cap="none">
                <a:solidFill>
                  <a:srgbClr val="7F7F7F"/>
                </a:solidFill>
                <a:latin typeface="Calibri"/>
                <a:ea typeface="Calibri"/>
                <a:cs typeface="Calibri"/>
                <a:sym typeface="Calibri"/>
              </a:defRPr>
            </a:lvl1pPr>
            <a:lvl2pPr marL="0" lvl="1" indent="0" algn="l" rtl="0">
              <a:spcBef>
                <a:spcPts val="0"/>
              </a:spcBef>
              <a:buNone/>
              <a:defRPr sz="1200" b="0" i="0" u="none" strike="noStrike" cap="none">
                <a:solidFill>
                  <a:srgbClr val="7F7F7F"/>
                </a:solidFill>
                <a:latin typeface="Calibri"/>
                <a:ea typeface="Calibri"/>
                <a:cs typeface="Calibri"/>
                <a:sym typeface="Calibri"/>
              </a:defRPr>
            </a:lvl2pPr>
            <a:lvl3pPr marL="0" lvl="2" indent="0" algn="l" rtl="0">
              <a:spcBef>
                <a:spcPts val="0"/>
              </a:spcBef>
              <a:buNone/>
              <a:defRPr sz="1200" b="0" i="0" u="none" strike="noStrike" cap="none">
                <a:solidFill>
                  <a:srgbClr val="7F7F7F"/>
                </a:solidFill>
                <a:latin typeface="Calibri"/>
                <a:ea typeface="Calibri"/>
                <a:cs typeface="Calibri"/>
                <a:sym typeface="Calibri"/>
              </a:defRPr>
            </a:lvl3pPr>
            <a:lvl4pPr marL="0" lvl="3" indent="0" algn="l" rtl="0">
              <a:spcBef>
                <a:spcPts val="0"/>
              </a:spcBef>
              <a:buNone/>
              <a:defRPr sz="1200" b="0" i="0" u="none" strike="noStrike" cap="none">
                <a:solidFill>
                  <a:srgbClr val="7F7F7F"/>
                </a:solidFill>
                <a:latin typeface="Calibri"/>
                <a:ea typeface="Calibri"/>
                <a:cs typeface="Calibri"/>
                <a:sym typeface="Calibri"/>
              </a:defRPr>
            </a:lvl4pPr>
            <a:lvl5pPr marL="0" lvl="4" indent="0" algn="l" rtl="0">
              <a:spcBef>
                <a:spcPts val="0"/>
              </a:spcBef>
              <a:buNone/>
              <a:defRPr sz="1200" b="0" i="0" u="none" strike="noStrike" cap="none">
                <a:solidFill>
                  <a:srgbClr val="7F7F7F"/>
                </a:solidFill>
                <a:latin typeface="Calibri"/>
                <a:ea typeface="Calibri"/>
                <a:cs typeface="Calibri"/>
                <a:sym typeface="Calibri"/>
              </a:defRPr>
            </a:lvl5pPr>
            <a:lvl6pPr marL="0" lvl="5" indent="0" algn="l" rtl="0">
              <a:spcBef>
                <a:spcPts val="0"/>
              </a:spcBef>
              <a:buNone/>
              <a:defRPr sz="1200" b="0" i="0" u="none" strike="noStrike" cap="none">
                <a:solidFill>
                  <a:srgbClr val="7F7F7F"/>
                </a:solidFill>
                <a:latin typeface="Calibri"/>
                <a:ea typeface="Calibri"/>
                <a:cs typeface="Calibri"/>
                <a:sym typeface="Calibri"/>
              </a:defRPr>
            </a:lvl6pPr>
            <a:lvl7pPr marL="0" lvl="6" indent="0" algn="l" rtl="0">
              <a:spcBef>
                <a:spcPts val="0"/>
              </a:spcBef>
              <a:buNone/>
              <a:defRPr sz="1200" b="0" i="0" u="none" strike="noStrike" cap="none">
                <a:solidFill>
                  <a:srgbClr val="7F7F7F"/>
                </a:solidFill>
                <a:latin typeface="Calibri"/>
                <a:ea typeface="Calibri"/>
                <a:cs typeface="Calibri"/>
                <a:sym typeface="Calibri"/>
              </a:defRPr>
            </a:lvl7pPr>
            <a:lvl8pPr marL="0" lvl="7" indent="0" algn="l" rtl="0">
              <a:spcBef>
                <a:spcPts val="0"/>
              </a:spcBef>
              <a:buNone/>
              <a:defRPr sz="1200" b="0" i="0" u="none" strike="noStrike" cap="none">
                <a:solidFill>
                  <a:srgbClr val="7F7F7F"/>
                </a:solidFill>
                <a:latin typeface="Calibri"/>
                <a:ea typeface="Calibri"/>
                <a:cs typeface="Calibri"/>
                <a:sym typeface="Calibri"/>
              </a:defRPr>
            </a:lvl8pPr>
            <a:lvl9pPr marL="0" lvl="8" indent="0" algn="l" rtl="0">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40" name="Google Shape;340;p62"/>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341"/>
        <p:cNvGrpSpPr/>
        <p:nvPr/>
      </p:nvGrpSpPr>
      <p:grpSpPr>
        <a:xfrm>
          <a:off x="0" y="0"/>
          <a:ext cx="0" cy="0"/>
          <a:chOff x="0" y="0"/>
          <a:chExt cx="0" cy="0"/>
        </a:xfrm>
      </p:grpSpPr>
      <p:pic>
        <p:nvPicPr>
          <p:cNvPr id="342" name="Google Shape;342;p63"/>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343" name="Google Shape;343;p63"/>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4" name="Google Shape;344;p63"/>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45" name="Google Shape;345;p63"/>
          <p:cNvPicPr preferRelativeResize="0"/>
          <p:nvPr/>
        </p:nvPicPr>
        <p:blipFill rotWithShape="1">
          <a:blip r:embed="rId3">
            <a:alphaModFix/>
          </a:blip>
          <a:srcRect/>
          <a:stretch/>
        </p:blipFill>
        <p:spPr>
          <a:xfrm>
            <a:off x="8086704" y="4629152"/>
            <a:ext cx="857291" cy="364738"/>
          </a:xfrm>
          <a:prstGeom prst="rect">
            <a:avLst/>
          </a:prstGeom>
          <a:noFill/>
          <a:ln>
            <a:noFill/>
          </a:ln>
        </p:spPr>
      </p:pic>
      <p:sp>
        <p:nvSpPr>
          <p:cNvPr id="346" name="Google Shape;346;p6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sz="1200" b="0" i="0" u="none" strike="noStrike" cap="none">
                <a:solidFill>
                  <a:srgbClr val="7F7F7F"/>
                </a:solidFill>
                <a:latin typeface="Calibri"/>
                <a:ea typeface="Calibri"/>
                <a:cs typeface="Calibri"/>
                <a:sym typeface="Calibri"/>
              </a:defRPr>
            </a:lvl1pPr>
            <a:lvl2pPr marL="0" lvl="1" indent="0" algn="l" rtl="0">
              <a:spcBef>
                <a:spcPts val="0"/>
              </a:spcBef>
              <a:buNone/>
              <a:defRPr sz="1200" b="0" i="0" u="none" strike="noStrike" cap="none">
                <a:solidFill>
                  <a:srgbClr val="7F7F7F"/>
                </a:solidFill>
                <a:latin typeface="Calibri"/>
                <a:ea typeface="Calibri"/>
                <a:cs typeface="Calibri"/>
                <a:sym typeface="Calibri"/>
              </a:defRPr>
            </a:lvl2pPr>
            <a:lvl3pPr marL="0" lvl="2" indent="0" algn="l" rtl="0">
              <a:spcBef>
                <a:spcPts val="0"/>
              </a:spcBef>
              <a:buNone/>
              <a:defRPr sz="1200" b="0" i="0" u="none" strike="noStrike" cap="none">
                <a:solidFill>
                  <a:srgbClr val="7F7F7F"/>
                </a:solidFill>
                <a:latin typeface="Calibri"/>
                <a:ea typeface="Calibri"/>
                <a:cs typeface="Calibri"/>
                <a:sym typeface="Calibri"/>
              </a:defRPr>
            </a:lvl3pPr>
            <a:lvl4pPr marL="0" lvl="3" indent="0" algn="l" rtl="0">
              <a:spcBef>
                <a:spcPts val="0"/>
              </a:spcBef>
              <a:buNone/>
              <a:defRPr sz="1200" b="0" i="0" u="none" strike="noStrike" cap="none">
                <a:solidFill>
                  <a:srgbClr val="7F7F7F"/>
                </a:solidFill>
                <a:latin typeface="Calibri"/>
                <a:ea typeface="Calibri"/>
                <a:cs typeface="Calibri"/>
                <a:sym typeface="Calibri"/>
              </a:defRPr>
            </a:lvl4pPr>
            <a:lvl5pPr marL="0" lvl="4" indent="0" algn="l" rtl="0">
              <a:spcBef>
                <a:spcPts val="0"/>
              </a:spcBef>
              <a:buNone/>
              <a:defRPr sz="1200" b="0" i="0" u="none" strike="noStrike" cap="none">
                <a:solidFill>
                  <a:srgbClr val="7F7F7F"/>
                </a:solidFill>
                <a:latin typeface="Calibri"/>
                <a:ea typeface="Calibri"/>
                <a:cs typeface="Calibri"/>
                <a:sym typeface="Calibri"/>
              </a:defRPr>
            </a:lvl5pPr>
            <a:lvl6pPr marL="0" lvl="5" indent="0" algn="l" rtl="0">
              <a:spcBef>
                <a:spcPts val="0"/>
              </a:spcBef>
              <a:buNone/>
              <a:defRPr sz="1200" b="0" i="0" u="none" strike="noStrike" cap="none">
                <a:solidFill>
                  <a:srgbClr val="7F7F7F"/>
                </a:solidFill>
                <a:latin typeface="Calibri"/>
                <a:ea typeface="Calibri"/>
                <a:cs typeface="Calibri"/>
                <a:sym typeface="Calibri"/>
              </a:defRPr>
            </a:lvl6pPr>
            <a:lvl7pPr marL="0" lvl="6" indent="0" algn="l" rtl="0">
              <a:spcBef>
                <a:spcPts val="0"/>
              </a:spcBef>
              <a:buNone/>
              <a:defRPr sz="1200" b="0" i="0" u="none" strike="noStrike" cap="none">
                <a:solidFill>
                  <a:srgbClr val="7F7F7F"/>
                </a:solidFill>
                <a:latin typeface="Calibri"/>
                <a:ea typeface="Calibri"/>
                <a:cs typeface="Calibri"/>
                <a:sym typeface="Calibri"/>
              </a:defRPr>
            </a:lvl7pPr>
            <a:lvl8pPr marL="0" lvl="7" indent="0" algn="l" rtl="0">
              <a:spcBef>
                <a:spcPts val="0"/>
              </a:spcBef>
              <a:buNone/>
              <a:defRPr sz="1200" b="0" i="0" u="none" strike="noStrike" cap="none">
                <a:solidFill>
                  <a:srgbClr val="7F7F7F"/>
                </a:solidFill>
                <a:latin typeface="Calibri"/>
                <a:ea typeface="Calibri"/>
                <a:cs typeface="Calibri"/>
                <a:sym typeface="Calibri"/>
              </a:defRPr>
            </a:lvl8pPr>
            <a:lvl9pPr marL="0" lvl="8" indent="0" algn="l" rtl="0">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47" name="Google Shape;347;p63"/>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48"/>
        <p:cNvGrpSpPr/>
        <p:nvPr/>
      </p:nvGrpSpPr>
      <p:grpSpPr>
        <a:xfrm>
          <a:off x="0" y="0"/>
          <a:ext cx="0" cy="0"/>
          <a:chOff x="0" y="0"/>
          <a:chExt cx="0" cy="0"/>
        </a:xfrm>
      </p:grpSpPr>
      <p:sp>
        <p:nvSpPr>
          <p:cNvPr id="349" name="Google Shape;349;p64"/>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0" name="Google Shape;350;p64"/>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51" name="Google Shape;351;p64"/>
          <p:cNvPicPr preferRelativeResize="0"/>
          <p:nvPr/>
        </p:nvPicPr>
        <p:blipFill rotWithShape="1">
          <a:blip r:embed="rId2">
            <a:alphaModFix/>
          </a:blip>
          <a:srcRect/>
          <a:stretch/>
        </p:blipFill>
        <p:spPr>
          <a:xfrm>
            <a:off x="8086704" y="4629152"/>
            <a:ext cx="857291" cy="364738"/>
          </a:xfrm>
          <a:prstGeom prst="rect">
            <a:avLst/>
          </a:prstGeom>
          <a:noFill/>
          <a:ln>
            <a:noFill/>
          </a:ln>
        </p:spPr>
      </p:pic>
      <p:sp>
        <p:nvSpPr>
          <p:cNvPr id="352" name="Google Shape;352;p6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sz="1200" b="0" i="0" u="none" strike="noStrike" cap="none">
                <a:solidFill>
                  <a:srgbClr val="7F7F7F"/>
                </a:solidFill>
                <a:latin typeface="Calibri"/>
                <a:ea typeface="Calibri"/>
                <a:cs typeface="Calibri"/>
                <a:sym typeface="Calibri"/>
              </a:defRPr>
            </a:lvl1pPr>
            <a:lvl2pPr marL="0" lvl="1" indent="0" algn="l" rtl="0">
              <a:spcBef>
                <a:spcPts val="0"/>
              </a:spcBef>
              <a:buNone/>
              <a:defRPr sz="1200" b="0" i="0" u="none" strike="noStrike" cap="none">
                <a:solidFill>
                  <a:srgbClr val="7F7F7F"/>
                </a:solidFill>
                <a:latin typeface="Calibri"/>
                <a:ea typeface="Calibri"/>
                <a:cs typeface="Calibri"/>
                <a:sym typeface="Calibri"/>
              </a:defRPr>
            </a:lvl2pPr>
            <a:lvl3pPr marL="0" lvl="2" indent="0" algn="l" rtl="0">
              <a:spcBef>
                <a:spcPts val="0"/>
              </a:spcBef>
              <a:buNone/>
              <a:defRPr sz="1200" b="0" i="0" u="none" strike="noStrike" cap="none">
                <a:solidFill>
                  <a:srgbClr val="7F7F7F"/>
                </a:solidFill>
                <a:latin typeface="Calibri"/>
                <a:ea typeface="Calibri"/>
                <a:cs typeface="Calibri"/>
                <a:sym typeface="Calibri"/>
              </a:defRPr>
            </a:lvl3pPr>
            <a:lvl4pPr marL="0" lvl="3" indent="0" algn="l" rtl="0">
              <a:spcBef>
                <a:spcPts val="0"/>
              </a:spcBef>
              <a:buNone/>
              <a:defRPr sz="1200" b="0" i="0" u="none" strike="noStrike" cap="none">
                <a:solidFill>
                  <a:srgbClr val="7F7F7F"/>
                </a:solidFill>
                <a:latin typeface="Calibri"/>
                <a:ea typeface="Calibri"/>
                <a:cs typeface="Calibri"/>
                <a:sym typeface="Calibri"/>
              </a:defRPr>
            </a:lvl4pPr>
            <a:lvl5pPr marL="0" lvl="4" indent="0" algn="l" rtl="0">
              <a:spcBef>
                <a:spcPts val="0"/>
              </a:spcBef>
              <a:buNone/>
              <a:defRPr sz="1200" b="0" i="0" u="none" strike="noStrike" cap="none">
                <a:solidFill>
                  <a:srgbClr val="7F7F7F"/>
                </a:solidFill>
                <a:latin typeface="Calibri"/>
                <a:ea typeface="Calibri"/>
                <a:cs typeface="Calibri"/>
                <a:sym typeface="Calibri"/>
              </a:defRPr>
            </a:lvl5pPr>
            <a:lvl6pPr marL="0" lvl="5" indent="0" algn="l" rtl="0">
              <a:spcBef>
                <a:spcPts val="0"/>
              </a:spcBef>
              <a:buNone/>
              <a:defRPr sz="1200" b="0" i="0" u="none" strike="noStrike" cap="none">
                <a:solidFill>
                  <a:srgbClr val="7F7F7F"/>
                </a:solidFill>
                <a:latin typeface="Calibri"/>
                <a:ea typeface="Calibri"/>
                <a:cs typeface="Calibri"/>
                <a:sym typeface="Calibri"/>
              </a:defRPr>
            </a:lvl6pPr>
            <a:lvl7pPr marL="0" lvl="6" indent="0" algn="l" rtl="0">
              <a:spcBef>
                <a:spcPts val="0"/>
              </a:spcBef>
              <a:buNone/>
              <a:defRPr sz="1200" b="0" i="0" u="none" strike="noStrike" cap="none">
                <a:solidFill>
                  <a:srgbClr val="7F7F7F"/>
                </a:solidFill>
                <a:latin typeface="Calibri"/>
                <a:ea typeface="Calibri"/>
                <a:cs typeface="Calibri"/>
                <a:sym typeface="Calibri"/>
              </a:defRPr>
            </a:lvl7pPr>
            <a:lvl8pPr marL="0" lvl="7" indent="0" algn="l" rtl="0">
              <a:spcBef>
                <a:spcPts val="0"/>
              </a:spcBef>
              <a:buNone/>
              <a:defRPr sz="1200" b="0" i="0" u="none" strike="noStrike" cap="none">
                <a:solidFill>
                  <a:srgbClr val="7F7F7F"/>
                </a:solidFill>
                <a:latin typeface="Calibri"/>
                <a:ea typeface="Calibri"/>
                <a:cs typeface="Calibri"/>
                <a:sym typeface="Calibri"/>
              </a:defRPr>
            </a:lvl8pPr>
            <a:lvl9pPr marL="0" lvl="8" indent="0" algn="l" rtl="0">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53" name="Google Shape;353;p64"/>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354" name="Google Shape;354;p64"/>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2"/>
        <p:cNvGrpSpPr/>
        <p:nvPr/>
      </p:nvGrpSpPr>
      <p:grpSpPr>
        <a:xfrm>
          <a:off x="0" y="0"/>
          <a:ext cx="0" cy="0"/>
          <a:chOff x="0" y="0"/>
          <a:chExt cx="0" cy="0"/>
        </a:xfrm>
      </p:grpSpPr>
      <p:pic>
        <p:nvPicPr>
          <p:cNvPr id="133" name="Google Shape;133;p2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34" name="Google Shape;134;p2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2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6" name="Google Shape;136;p2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7" name="Google Shape;137;p2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8" name="Google Shape;138;p27"/>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55"/>
        <p:cNvGrpSpPr/>
        <p:nvPr/>
      </p:nvGrpSpPr>
      <p:grpSpPr>
        <a:xfrm>
          <a:off x="0" y="0"/>
          <a:ext cx="0" cy="0"/>
          <a:chOff x="0" y="0"/>
          <a:chExt cx="0" cy="0"/>
        </a:xfrm>
      </p:grpSpPr>
      <p:sp>
        <p:nvSpPr>
          <p:cNvPr id="356" name="Google Shape;356;p65"/>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7" name="Google Shape;357;p65"/>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sz="1200" b="0" i="0" u="none" strike="noStrike" cap="none">
                <a:solidFill>
                  <a:srgbClr val="7F7F7F"/>
                </a:solidFill>
                <a:latin typeface="Calibri"/>
                <a:ea typeface="Calibri"/>
                <a:cs typeface="Calibri"/>
                <a:sym typeface="Calibri"/>
              </a:defRPr>
            </a:lvl1pPr>
            <a:lvl2pPr marL="0" lvl="1" indent="0" algn="l" rtl="0">
              <a:spcBef>
                <a:spcPts val="0"/>
              </a:spcBef>
              <a:buNone/>
              <a:defRPr sz="1200" b="0" i="0" u="none" strike="noStrike" cap="none">
                <a:solidFill>
                  <a:srgbClr val="7F7F7F"/>
                </a:solidFill>
                <a:latin typeface="Calibri"/>
                <a:ea typeface="Calibri"/>
                <a:cs typeface="Calibri"/>
                <a:sym typeface="Calibri"/>
              </a:defRPr>
            </a:lvl2pPr>
            <a:lvl3pPr marL="0" lvl="2" indent="0" algn="l" rtl="0">
              <a:spcBef>
                <a:spcPts val="0"/>
              </a:spcBef>
              <a:buNone/>
              <a:defRPr sz="1200" b="0" i="0" u="none" strike="noStrike" cap="none">
                <a:solidFill>
                  <a:srgbClr val="7F7F7F"/>
                </a:solidFill>
                <a:latin typeface="Calibri"/>
                <a:ea typeface="Calibri"/>
                <a:cs typeface="Calibri"/>
                <a:sym typeface="Calibri"/>
              </a:defRPr>
            </a:lvl3pPr>
            <a:lvl4pPr marL="0" lvl="3" indent="0" algn="l" rtl="0">
              <a:spcBef>
                <a:spcPts val="0"/>
              </a:spcBef>
              <a:buNone/>
              <a:defRPr sz="1200" b="0" i="0" u="none" strike="noStrike" cap="none">
                <a:solidFill>
                  <a:srgbClr val="7F7F7F"/>
                </a:solidFill>
                <a:latin typeface="Calibri"/>
                <a:ea typeface="Calibri"/>
                <a:cs typeface="Calibri"/>
                <a:sym typeface="Calibri"/>
              </a:defRPr>
            </a:lvl4pPr>
            <a:lvl5pPr marL="0" lvl="4" indent="0" algn="l" rtl="0">
              <a:spcBef>
                <a:spcPts val="0"/>
              </a:spcBef>
              <a:buNone/>
              <a:defRPr sz="1200" b="0" i="0" u="none" strike="noStrike" cap="none">
                <a:solidFill>
                  <a:srgbClr val="7F7F7F"/>
                </a:solidFill>
                <a:latin typeface="Calibri"/>
                <a:ea typeface="Calibri"/>
                <a:cs typeface="Calibri"/>
                <a:sym typeface="Calibri"/>
              </a:defRPr>
            </a:lvl5pPr>
            <a:lvl6pPr marL="0" lvl="5" indent="0" algn="l" rtl="0">
              <a:spcBef>
                <a:spcPts val="0"/>
              </a:spcBef>
              <a:buNone/>
              <a:defRPr sz="1200" b="0" i="0" u="none" strike="noStrike" cap="none">
                <a:solidFill>
                  <a:srgbClr val="7F7F7F"/>
                </a:solidFill>
                <a:latin typeface="Calibri"/>
                <a:ea typeface="Calibri"/>
                <a:cs typeface="Calibri"/>
                <a:sym typeface="Calibri"/>
              </a:defRPr>
            </a:lvl6pPr>
            <a:lvl7pPr marL="0" lvl="6" indent="0" algn="l" rtl="0">
              <a:spcBef>
                <a:spcPts val="0"/>
              </a:spcBef>
              <a:buNone/>
              <a:defRPr sz="1200" b="0" i="0" u="none" strike="noStrike" cap="none">
                <a:solidFill>
                  <a:srgbClr val="7F7F7F"/>
                </a:solidFill>
                <a:latin typeface="Calibri"/>
                <a:ea typeface="Calibri"/>
                <a:cs typeface="Calibri"/>
                <a:sym typeface="Calibri"/>
              </a:defRPr>
            </a:lvl7pPr>
            <a:lvl8pPr marL="0" lvl="7" indent="0" algn="l" rtl="0">
              <a:spcBef>
                <a:spcPts val="0"/>
              </a:spcBef>
              <a:buNone/>
              <a:defRPr sz="1200" b="0" i="0" u="none" strike="noStrike" cap="none">
                <a:solidFill>
                  <a:srgbClr val="7F7F7F"/>
                </a:solidFill>
                <a:latin typeface="Calibri"/>
                <a:ea typeface="Calibri"/>
                <a:cs typeface="Calibri"/>
                <a:sym typeface="Calibri"/>
              </a:defRPr>
            </a:lvl8pPr>
            <a:lvl9pPr marL="0" lvl="8" indent="0" algn="l" rtl="0">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58"/>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59"/>
        <p:cNvGrpSpPr/>
        <p:nvPr/>
      </p:nvGrpSpPr>
      <p:grpSpPr>
        <a:xfrm>
          <a:off x="0" y="0"/>
          <a:ext cx="0" cy="0"/>
          <a:chOff x="0" y="0"/>
          <a:chExt cx="0" cy="0"/>
        </a:xfrm>
      </p:grpSpPr>
      <p:pic>
        <p:nvPicPr>
          <p:cNvPr id="360" name="Google Shape;360;p67"/>
          <p:cNvPicPr preferRelativeResize="0"/>
          <p:nvPr/>
        </p:nvPicPr>
        <p:blipFill rotWithShape="1">
          <a:blip r:embed="rId2">
            <a:alphaModFix/>
          </a:blip>
          <a:srcRect/>
          <a:stretch/>
        </p:blipFill>
        <p:spPr>
          <a:xfrm>
            <a:off x="0" y="-1"/>
            <a:ext cx="9144470" cy="5143765"/>
          </a:xfrm>
          <a:prstGeom prst="rect">
            <a:avLst/>
          </a:prstGeom>
          <a:noFill/>
          <a:ln>
            <a:noFill/>
          </a:ln>
        </p:spPr>
      </p:pic>
      <p:sp>
        <p:nvSpPr>
          <p:cNvPr id="361" name="Google Shape;361;p67"/>
          <p:cNvSpPr txBox="1">
            <a:spLocks noGrp="1"/>
          </p:cNvSpPr>
          <p:nvPr>
            <p:ph type="ctrTitle"/>
          </p:nvPr>
        </p:nvSpPr>
        <p:spPr>
          <a:xfrm>
            <a:off x="0" y="1946787"/>
            <a:ext cx="9144000" cy="17532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2" name="Google Shape;362;p67"/>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sz="1200" b="0" i="0" u="none" strike="noStrike" cap="none">
                <a:solidFill>
                  <a:schemeClr val="lt1"/>
                </a:solidFill>
                <a:latin typeface="Calibri"/>
                <a:ea typeface="Calibri"/>
                <a:cs typeface="Calibri"/>
                <a:sym typeface="Calibri"/>
              </a:defRPr>
            </a:lvl1pPr>
            <a:lvl2pPr marL="0" lvl="1" indent="0" algn="l" rtl="0">
              <a:spcBef>
                <a:spcPts val="0"/>
              </a:spcBef>
              <a:buNone/>
              <a:defRPr sz="1200" b="0" i="0" u="none" strike="noStrike" cap="none">
                <a:solidFill>
                  <a:schemeClr val="lt1"/>
                </a:solidFill>
                <a:latin typeface="Calibri"/>
                <a:ea typeface="Calibri"/>
                <a:cs typeface="Calibri"/>
                <a:sym typeface="Calibri"/>
              </a:defRPr>
            </a:lvl2pPr>
            <a:lvl3pPr marL="0" lvl="2" indent="0" algn="l" rtl="0">
              <a:spcBef>
                <a:spcPts val="0"/>
              </a:spcBef>
              <a:buNone/>
              <a:defRPr sz="1200" b="0" i="0" u="none" strike="noStrike" cap="none">
                <a:solidFill>
                  <a:schemeClr val="lt1"/>
                </a:solidFill>
                <a:latin typeface="Calibri"/>
                <a:ea typeface="Calibri"/>
                <a:cs typeface="Calibri"/>
                <a:sym typeface="Calibri"/>
              </a:defRPr>
            </a:lvl3pPr>
            <a:lvl4pPr marL="0" lvl="3" indent="0" algn="l" rtl="0">
              <a:spcBef>
                <a:spcPts val="0"/>
              </a:spcBef>
              <a:buNone/>
              <a:defRPr sz="1200" b="0" i="0" u="none" strike="noStrike" cap="none">
                <a:solidFill>
                  <a:schemeClr val="lt1"/>
                </a:solidFill>
                <a:latin typeface="Calibri"/>
                <a:ea typeface="Calibri"/>
                <a:cs typeface="Calibri"/>
                <a:sym typeface="Calibri"/>
              </a:defRPr>
            </a:lvl4pPr>
            <a:lvl5pPr marL="0" lvl="4" indent="0" algn="l" rtl="0">
              <a:spcBef>
                <a:spcPts val="0"/>
              </a:spcBef>
              <a:buNone/>
              <a:defRPr sz="1200" b="0" i="0" u="none" strike="noStrike" cap="none">
                <a:solidFill>
                  <a:schemeClr val="lt1"/>
                </a:solidFill>
                <a:latin typeface="Calibri"/>
                <a:ea typeface="Calibri"/>
                <a:cs typeface="Calibri"/>
                <a:sym typeface="Calibri"/>
              </a:defRPr>
            </a:lvl5pPr>
            <a:lvl6pPr marL="0" lvl="5" indent="0" algn="l" rtl="0">
              <a:spcBef>
                <a:spcPts val="0"/>
              </a:spcBef>
              <a:buNone/>
              <a:defRPr sz="1200" b="0" i="0" u="none" strike="noStrike" cap="none">
                <a:solidFill>
                  <a:schemeClr val="lt1"/>
                </a:solidFill>
                <a:latin typeface="Calibri"/>
                <a:ea typeface="Calibri"/>
                <a:cs typeface="Calibri"/>
                <a:sym typeface="Calibri"/>
              </a:defRPr>
            </a:lvl6pPr>
            <a:lvl7pPr marL="0" lvl="6" indent="0" algn="l" rtl="0">
              <a:spcBef>
                <a:spcPts val="0"/>
              </a:spcBef>
              <a:buNone/>
              <a:defRPr sz="1200" b="0" i="0" u="none" strike="noStrike" cap="none">
                <a:solidFill>
                  <a:schemeClr val="lt1"/>
                </a:solidFill>
                <a:latin typeface="Calibri"/>
                <a:ea typeface="Calibri"/>
                <a:cs typeface="Calibri"/>
                <a:sym typeface="Calibri"/>
              </a:defRPr>
            </a:lvl7pPr>
            <a:lvl8pPr marL="0" lvl="7" indent="0" algn="l" rtl="0">
              <a:spcBef>
                <a:spcPts val="0"/>
              </a:spcBef>
              <a:buNone/>
              <a:defRPr sz="1200" b="0" i="0" u="none" strike="noStrike" cap="none">
                <a:solidFill>
                  <a:schemeClr val="lt1"/>
                </a:solidFill>
                <a:latin typeface="Calibri"/>
                <a:ea typeface="Calibri"/>
                <a:cs typeface="Calibri"/>
                <a:sym typeface="Calibri"/>
              </a:defRPr>
            </a:lvl8pPr>
            <a:lvl9pPr marL="0" lvl="8" indent="0" algn="l" rtl="0">
              <a:spcBef>
                <a:spcPts val="0"/>
              </a:spcBef>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363"/>
        <p:cNvGrpSpPr/>
        <p:nvPr/>
      </p:nvGrpSpPr>
      <p:grpSpPr>
        <a:xfrm>
          <a:off x="0" y="0"/>
          <a:ext cx="0" cy="0"/>
          <a:chOff x="0" y="0"/>
          <a:chExt cx="0" cy="0"/>
        </a:xfrm>
      </p:grpSpPr>
      <p:pic>
        <p:nvPicPr>
          <p:cNvPr id="364" name="Google Shape;364;p68"/>
          <p:cNvPicPr preferRelativeResize="0"/>
          <p:nvPr/>
        </p:nvPicPr>
        <p:blipFill rotWithShape="1">
          <a:blip r:embed="rId2">
            <a:alphaModFix/>
          </a:blip>
          <a:srcRect/>
          <a:stretch/>
        </p:blipFill>
        <p:spPr>
          <a:xfrm>
            <a:off x="0" y="2"/>
            <a:ext cx="9144000" cy="5143500"/>
          </a:xfrm>
          <a:prstGeom prst="rect">
            <a:avLst/>
          </a:prstGeom>
          <a:noFill/>
          <a:ln>
            <a:noFill/>
          </a:ln>
        </p:spPr>
      </p:pic>
      <p:sp>
        <p:nvSpPr>
          <p:cNvPr id="365" name="Google Shape;365;p68"/>
          <p:cNvSpPr txBox="1">
            <a:spLocks noGrp="1"/>
          </p:cNvSpPr>
          <p:nvPr>
            <p:ph type="ctrTitle"/>
          </p:nvPr>
        </p:nvSpPr>
        <p:spPr>
          <a:xfrm>
            <a:off x="0" y="1946787"/>
            <a:ext cx="9144000" cy="17532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6" name="Google Shape;366;p68"/>
          <p:cNvSpPr txBox="1">
            <a:spLocks noGrp="1"/>
          </p:cNvSpPr>
          <p:nvPr>
            <p:ph type="sldNum" idx="12"/>
          </p:nvPr>
        </p:nvSpPr>
        <p:spPr>
          <a:xfrm>
            <a:off x="170937" y="4820266"/>
            <a:ext cx="20574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sz="1200" b="0" i="0" u="none" strike="noStrike" cap="none">
                <a:solidFill>
                  <a:schemeClr val="lt1"/>
                </a:solidFill>
                <a:latin typeface="Calibri"/>
                <a:ea typeface="Calibri"/>
                <a:cs typeface="Calibri"/>
                <a:sym typeface="Calibri"/>
              </a:defRPr>
            </a:lvl1pPr>
            <a:lvl2pPr marL="0" lvl="1" indent="0" algn="l" rtl="0">
              <a:spcBef>
                <a:spcPts val="0"/>
              </a:spcBef>
              <a:buNone/>
              <a:defRPr sz="1200" b="0" i="0" u="none" strike="noStrike" cap="none">
                <a:solidFill>
                  <a:schemeClr val="lt1"/>
                </a:solidFill>
                <a:latin typeface="Calibri"/>
                <a:ea typeface="Calibri"/>
                <a:cs typeface="Calibri"/>
                <a:sym typeface="Calibri"/>
              </a:defRPr>
            </a:lvl2pPr>
            <a:lvl3pPr marL="0" lvl="2" indent="0" algn="l" rtl="0">
              <a:spcBef>
                <a:spcPts val="0"/>
              </a:spcBef>
              <a:buNone/>
              <a:defRPr sz="1200" b="0" i="0" u="none" strike="noStrike" cap="none">
                <a:solidFill>
                  <a:schemeClr val="lt1"/>
                </a:solidFill>
                <a:latin typeface="Calibri"/>
                <a:ea typeface="Calibri"/>
                <a:cs typeface="Calibri"/>
                <a:sym typeface="Calibri"/>
              </a:defRPr>
            </a:lvl3pPr>
            <a:lvl4pPr marL="0" lvl="3" indent="0" algn="l" rtl="0">
              <a:spcBef>
                <a:spcPts val="0"/>
              </a:spcBef>
              <a:buNone/>
              <a:defRPr sz="1200" b="0" i="0" u="none" strike="noStrike" cap="none">
                <a:solidFill>
                  <a:schemeClr val="lt1"/>
                </a:solidFill>
                <a:latin typeface="Calibri"/>
                <a:ea typeface="Calibri"/>
                <a:cs typeface="Calibri"/>
                <a:sym typeface="Calibri"/>
              </a:defRPr>
            </a:lvl4pPr>
            <a:lvl5pPr marL="0" lvl="4" indent="0" algn="l" rtl="0">
              <a:spcBef>
                <a:spcPts val="0"/>
              </a:spcBef>
              <a:buNone/>
              <a:defRPr sz="1200" b="0" i="0" u="none" strike="noStrike" cap="none">
                <a:solidFill>
                  <a:schemeClr val="lt1"/>
                </a:solidFill>
                <a:latin typeface="Calibri"/>
                <a:ea typeface="Calibri"/>
                <a:cs typeface="Calibri"/>
                <a:sym typeface="Calibri"/>
              </a:defRPr>
            </a:lvl5pPr>
            <a:lvl6pPr marL="0" lvl="5" indent="0" algn="l" rtl="0">
              <a:spcBef>
                <a:spcPts val="0"/>
              </a:spcBef>
              <a:buNone/>
              <a:defRPr sz="1200" b="0" i="0" u="none" strike="noStrike" cap="none">
                <a:solidFill>
                  <a:schemeClr val="lt1"/>
                </a:solidFill>
                <a:latin typeface="Calibri"/>
                <a:ea typeface="Calibri"/>
                <a:cs typeface="Calibri"/>
                <a:sym typeface="Calibri"/>
              </a:defRPr>
            </a:lvl6pPr>
            <a:lvl7pPr marL="0" lvl="6" indent="0" algn="l" rtl="0">
              <a:spcBef>
                <a:spcPts val="0"/>
              </a:spcBef>
              <a:buNone/>
              <a:defRPr sz="1200" b="0" i="0" u="none" strike="noStrike" cap="none">
                <a:solidFill>
                  <a:schemeClr val="lt1"/>
                </a:solidFill>
                <a:latin typeface="Calibri"/>
                <a:ea typeface="Calibri"/>
                <a:cs typeface="Calibri"/>
                <a:sym typeface="Calibri"/>
              </a:defRPr>
            </a:lvl7pPr>
            <a:lvl8pPr marL="0" lvl="7" indent="0" algn="l" rtl="0">
              <a:spcBef>
                <a:spcPts val="0"/>
              </a:spcBef>
              <a:buNone/>
              <a:defRPr sz="1200" b="0" i="0" u="none" strike="noStrike" cap="none">
                <a:solidFill>
                  <a:schemeClr val="lt1"/>
                </a:solidFill>
                <a:latin typeface="Calibri"/>
                <a:ea typeface="Calibri"/>
                <a:cs typeface="Calibri"/>
                <a:sym typeface="Calibri"/>
              </a:defRPr>
            </a:lvl8pPr>
            <a:lvl9pPr marL="0" lvl="8" indent="0" algn="l" rtl="0">
              <a:spcBef>
                <a:spcPts val="0"/>
              </a:spcBef>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367"/>
        <p:cNvGrpSpPr/>
        <p:nvPr/>
      </p:nvGrpSpPr>
      <p:grpSpPr>
        <a:xfrm>
          <a:off x="0" y="0"/>
          <a:ext cx="0" cy="0"/>
          <a:chOff x="0" y="0"/>
          <a:chExt cx="0" cy="0"/>
        </a:xfrm>
      </p:grpSpPr>
      <p:pic>
        <p:nvPicPr>
          <p:cNvPr id="368" name="Google Shape;368;p69"/>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69" name="Google Shape;369;p6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lvl1pPr lvl="0" rtl="0">
              <a:spcBef>
                <a:spcPts val="0"/>
              </a:spcBef>
              <a:spcAft>
                <a:spcPts val="0"/>
              </a:spcAft>
              <a:buSzPts val="3300"/>
              <a:buNone/>
              <a:defRPr sz="2000">
                <a:solidFill>
                  <a:srgbClr val="FFFFFF"/>
                </a:solidFill>
                <a:latin typeface="Rockwell"/>
                <a:ea typeface="Rockwell"/>
                <a:cs typeface="Rockwell"/>
                <a:sym typeface="Rockwell"/>
              </a:defRPr>
            </a:lvl1pPr>
            <a:lvl2pPr lvl="1" rtl="0">
              <a:spcBef>
                <a:spcPts val="0"/>
              </a:spcBef>
              <a:spcAft>
                <a:spcPts val="0"/>
              </a:spcAft>
              <a:buSzPts val="1100"/>
              <a:buNone/>
              <a:defRPr sz="2000">
                <a:solidFill>
                  <a:srgbClr val="FFFFFF"/>
                </a:solidFill>
                <a:latin typeface="Rockwell"/>
                <a:ea typeface="Rockwell"/>
                <a:cs typeface="Rockwell"/>
                <a:sym typeface="Rockwell"/>
              </a:defRPr>
            </a:lvl2pPr>
            <a:lvl3pPr lvl="2" rtl="0">
              <a:spcBef>
                <a:spcPts val="0"/>
              </a:spcBef>
              <a:spcAft>
                <a:spcPts val="0"/>
              </a:spcAft>
              <a:buSzPts val="1100"/>
              <a:buNone/>
              <a:defRPr sz="2000">
                <a:solidFill>
                  <a:srgbClr val="FFFFFF"/>
                </a:solidFill>
                <a:latin typeface="Rockwell"/>
                <a:ea typeface="Rockwell"/>
                <a:cs typeface="Rockwell"/>
                <a:sym typeface="Rockwell"/>
              </a:defRPr>
            </a:lvl3pPr>
            <a:lvl4pPr lvl="3" rtl="0">
              <a:spcBef>
                <a:spcPts val="0"/>
              </a:spcBef>
              <a:spcAft>
                <a:spcPts val="0"/>
              </a:spcAft>
              <a:buSzPts val="1100"/>
              <a:buNone/>
              <a:defRPr sz="2000">
                <a:solidFill>
                  <a:srgbClr val="FFFFFF"/>
                </a:solidFill>
                <a:latin typeface="Rockwell"/>
                <a:ea typeface="Rockwell"/>
                <a:cs typeface="Rockwell"/>
                <a:sym typeface="Rockwell"/>
              </a:defRPr>
            </a:lvl4pPr>
            <a:lvl5pPr lvl="4" rtl="0">
              <a:spcBef>
                <a:spcPts val="0"/>
              </a:spcBef>
              <a:spcAft>
                <a:spcPts val="0"/>
              </a:spcAft>
              <a:buSzPts val="1100"/>
              <a:buNone/>
              <a:defRPr sz="2000">
                <a:solidFill>
                  <a:srgbClr val="FFFFFF"/>
                </a:solidFill>
                <a:latin typeface="Rockwell"/>
                <a:ea typeface="Rockwell"/>
                <a:cs typeface="Rockwell"/>
                <a:sym typeface="Rockwell"/>
              </a:defRPr>
            </a:lvl5pPr>
            <a:lvl6pPr lvl="5" rtl="0">
              <a:spcBef>
                <a:spcPts val="0"/>
              </a:spcBef>
              <a:spcAft>
                <a:spcPts val="0"/>
              </a:spcAft>
              <a:buSzPts val="1100"/>
              <a:buNone/>
              <a:defRPr sz="2000">
                <a:solidFill>
                  <a:srgbClr val="FFFFFF"/>
                </a:solidFill>
                <a:latin typeface="Rockwell"/>
                <a:ea typeface="Rockwell"/>
                <a:cs typeface="Rockwell"/>
                <a:sym typeface="Rockwell"/>
              </a:defRPr>
            </a:lvl6pPr>
            <a:lvl7pPr lvl="6" rtl="0">
              <a:spcBef>
                <a:spcPts val="0"/>
              </a:spcBef>
              <a:spcAft>
                <a:spcPts val="0"/>
              </a:spcAft>
              <a:buSzPts val="1100"/>
              <a:buNone/>
              <a:defRPr sz="2000">
                <a:solidFill>
                  <a:srgbClr val="FFFFFF"/>
                </a:solidFill>
                <a:latin typeface="Rockwell"/>
                <a:ea typeface="Rockwell"/>
                <a:cs typeface="Rockwell"/>
                <a:sym typeface="Rockwell"/>
              </a:defRPr>
            </a:lvl7pPr>
            <a:lvl8pPr lvl="7" rtl="0">
              <a:spcBef>
                <a:spcPts val="0"/>
              </a:spcBef>
              <a:spcAft>
                <a:spcPts val="0"/>
              </a:spcAft>
              <a:buSzPts val="1100"/>
              <a:buNone/>
              <a:defRPr sz="2000">
                <a:solidFill>
                  <a:srgbClr val="FFFFFF"/>
                </a:solidFill>
                <a:latin typeface="Rockwell"/>
                <a:ea typeface="Rockwell"/>
                <a:cs typeface="Rockwell"/>
                <a:sym typeface="Rockwell"/>
              </a:defRPr>
            </a:lvl8pPr>
            <a:lvl9pPr lvl="8" rtl="0">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pic>
        <p:nvPicPr>
          <p:cNvPr id="370" name="Google Shape;370;p6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71" name="Google Shape;371;p6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72" name="Google Shape;372;p6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373"/>
        <p:cNvGrpSpPr/>
        <p:nvPr/>
      </p:nvGrpSpPr>
      <p:grpSpPr>
        <a:xfrm>
          <a:off x="0" y="0"/>
          <a:ext cx="0" cy="0"/>
          <a:chOff x="0" y="0"/>
          <a:chExt cx="0" cy="0"/>
        </a:xfrm>
      </p:grpSpPr>
      <p:pic>
        <p:nvPicPr>
          <p:cNvPr id="374" name="Google Shape;374;p70"/>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75" name="Google Shape;375;p7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lvl1pPr lvl="0" rtl="0">
              <a:spcBef>
                <a:spcPts val="0"/>
              </a:spcBef>
              <a:spcAft>
                <a:spcPts val="0"/>
              </a:spcAft>
              <a:buSzPts val="3300"/>
              <a:buNone/>
              <a:defRPr sz="2000">
                <a:solidFill>
                  <a:srgbClr val="FFFFFF"/>
                </a:solidFill>
                <a:latin typeface="Rockwell"/>
                <a:ea typeface="Rockwell"/>
                <a:cs typeface="Rockwell"/>
                <a:sym typeface="Rockwell"/>
              </a:defRPr>
            </a:lvl1pPr>
            <a:lvl2pPr lvl="1" rtl="0">
              <a:spcBef>
                <a:spcPts val="0"/>
              </a:spcBef>
              <a:spcAft>
                <a:spcPts val="0"/>
              </a:spcAft>
              <a:buSzPts val="1100"/>
              <a:buNone/>
              <a:defRPr sz="2000">
                <a:solidFill>
                  <a:srgbClr val="FFFFFF"/>
                </a:solidFill>
                <a:latin typeface="Rockwell"/>
                <a:ea typeface="Rockwell"/>
                <a:cs typeface="Rockwell"/>
                <a:sym typeface="Rockwell"/>
              </a:defRPr>
            </a:lvl2pPr>
            <a:lvl3pPr lvl="2" rtl="0">
              <a:spcBef>
                <a:spcPts val="0"/>
              </a:spcBef>
              <a:spcAft>
                <a:spcPts val="0"/>
              </a:spcAft>
              <a:buSzPts val="1100"/>
              <a:buNone/>
              <a:defRPr sz="2000">
                <a:solidFill>
                  <a:srgbClr val="FFFFFF"/>
                </a:solidFill>
                <a:latin typeface="Rockwell"/>
                <a:ea typeface="Rockwell"/>
                <a:cs typeface="Rockwell"/>
                <a:sym typeface="Rockwell"/>
              </a:defRPr>
            </a:lvl3pPr>
            <a:lvl4pPr lvl="3" rtl="0">
              <a:spcBef>
                <a:spcPts val="0"/>
              </a:spcBef>
              <a:spcAft>
                <a:spcPts val="0"/>
              </a:spcAft>
              <a:buSzPts val="1100"/>
              <a:buNone/>
              <a:defRPr sz="2000">
                <a:solidFill>
                  <a:srgbClr val="FFFFFF"/>
                </a:solidFill>
                <a:latin typeface="Rockwell"/>
                <a:ea typeface="Rockwell"/>
                <a:cs typeface="Rockwell"/>
                <a:sym typeface="Rockwell"/>
              </a:defRPr>
            </a:lvl4pPr>
            <a:lvl5pPr lvl="4" rtl="0">
              <a:spcBef>
                <a:spcPts val="0"/>
              </a:spcBef>
              <a:spcAft>
                <a:spcPts val="0"/>
              </a:spcAft>
              <a:buSzPts val="1100"/>
              <a:buNone/>
              <a:defRPr sz="2000">
                <a:solidFill>
                  <a:srgbClr val="FFFFFF"/>
                </a:solidFill>
                <a:latin typeface="Rockwell"/>
                <a:ea typeface="Rockwell"/>
                <a:cs typeface="Rockwell"/>
                <a:sym typeface="Rockwell"/>
              </a:defRPr>
            </a:lvl5pPr>
            <a:lvl6pPr lvl="5" rtl="0">
              <a:spcBef>
                <a:spcPts val="0"/>
              </a:spcBef>
              <a:spcAft>
                <a:spcPts val="0"/>
              </a:spcAft>
              <a:buSzPts val="1100"/>
              <a:buNone/>
              <a:defRPr sz="2000">
                <a:solidFill>
                  <a:srgbClr val="FFFFFF"/>
                </a:solidFill>
                <a:latin typeface="Rockwell"/>
                <a:ea typeface="Rockwell"/>
                <a:cs typeface="Rockwell"/>
                <a:sym typeface="Rockwell"/>
              </a:defRPr>
            </a:lvl6pPr>
            <a:lvl7pPr lvl="6" rtl="0">
              <a:spcBef>
                <a:spcPts val="0"/>
              </a:spcBef>
              <a:spcAft>
                <a:spcPts val="0"/>
              </a:spcAft>
              <a:buSzPts val="1100"/>
              <a:buNone/>
              <a:defRPr sz="2000">
                <a:solidFill>
                  <a:srgbClr val="FFFFFF"/>
                </a:solidFill>
                <a:latin typeface="Rockwell"/>
                <a:ea typeface="Rockwell"/>
                <a:cs typeface="Rockwell"/>
                <a:sym typeface="Rockwell"/>
              </a:defRPr>
            </a:lvl7pPr>
            <a:lvl8pPr lvl="7" rtl="0">
              <a:spcBef>
                <a:spcPts val="0"/>
              </a:spcBef>
              <a:spcAft>
                <a:spcPts val="0"/>
              </a:spcAft>
              <a:buSzPts val="1100"/>
              <a:buNone/>
              <a:defRPr sz="2000">
                <a:solidFill>
                  <a:srgbClr val="FFFFFF"/>
                </a:solidFill>
                <a:latin typeface="Rockwell"/>
                <a:ea typeface="Rockwell"/>
                <a:cs typeface="Rockwell"/>
                <a:sym typeface="Rockwell"/>
              </a:defRPr>
            </a:lvl8pPr>
            <a:lvl9pPr lvl="8" rtl="0">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376" name="Google Shape;376;p7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800"/>
              </a:spcBef>
              <a:spcAft>
                <a:spcPts val="0"/>
              </a:spcAft>
              <a:buClr>
                <a:schemeClr val="dk1"/>
              </a:buClr>
              <a:buSzPts val="1600"/>
              <a:buChar char="•"/>
              <a:defRPr>
                <a:solidFill>
                  <a:schemeClr val="dk1"/>
                </a:solidFill>
              </a:defRPr>
            </a:lvl1pPr>
            <a:lvl2pPr marL="914400" lvl="1" indent="-292100" rtl="0">
              <a:spcBef>
                <a:spcPts val="400"/>
              </a:spcBef>
              <a:spcAft>
                <a:spcPts val="0"/>
              </a:spcAft>
              <a:buClr>
                <a:schemeClr val="dk1"/>
              </a:buClr>
              <a:buSzPts val="1000"/>
              <a:buChar char="•"/>
              <a:defRPr sz="1600">
                <a:solidFill>
                  <a:schemeClr val="dk1"/>
                </a:solidFill>
              </a:defRPr>
            </a:lvl2pPr>
            <a:lvl3pPr marL="1371600" lvl="2" indent="-292100" rtl="0">
              <a:spcBef>
                <a:spcPts val="400"/>
              </a:spcBef>
              <a:spcAft>
                <a:spcPts val="0"/>
              </a:spcAft>
              <a:buClr>
                <a:schemeClr val="dk1"/>
              </a:buClr>
              <a:buSzPts val="1000"/>
              <a:buChar char="•"/>
              <a:defRPr sz="1600">
                <a:solidFill>
                  <a:schemeClr val="dk1"/>
                </a:solidFill>
              </a:defRPr>
            </a:lvl3pPr>
            <a:lvl4pPr marL="1828800" lvl="3" indent="-292100" rtl="0">
              <a:spcBef>
                <a:spcPts val="400"/>
              </a:spcBef>
              <a:spcAft>
                <a:spcPts val="0"/>
              </a:spcAft>
              <a:buClr>
                <a:schemeClr val="dk1"/>
              </a:buClr>
              <a:buSzPts val="1000"/>
              <a:buChar char="•"/>
              <a:defRPr sz="1600">
                <a:solidFill>
                  <a:schemeClr val="dk1"/>
                </a:solidFill>
              </a:defRPr>
            </a:lvl4pPr>
            <a:lvl5pPr marL="2286000" lvl="4" indent="-292100" rtl="0">
              <a:spcBef>
                <a:spcPts val="400"/>
              </a:spcBef>
              <a:spcAft>
                <a:spcPts val="0"/>
              </a:spcAft>
              <a:buClr>
                <a:schemeClr val="dk1"/>
              </a:buClr>
              <a:buSzPts val="1000"/>
              <a:buChar char="•"/>
              <a:defRPr sz="1600">
                <a:solidFill>
                  <a:schemeClr val="dk1"/>
                </a:solidFill>
              </a:defRPr>
            </a:lvl5pPr>
            <a:lvl6pPr marL="2743200" lvl="5" indent="-292100" rtl="0">
              <a:spcBef>
                <a:spcPts val="400"/>
              </a:spcBef>
              <a:spcAft>
                <a:spcPts val="0"/>
              </a:spcAft>
              <a:buClr>
                <a:schemeClr val="dk1"/>
              </a:buClr>
              <a:buSzPts val="1000"/>
              <a:buChar char="•"/>
              <a:defRPr sz="1600">
                <a:solidFill>
                  <a:schemeClr val="dk1"/>
                </a:solidFill>
              </a:defRPr>
            </a:lvl6pPr>
            <a:lvl7pPr marL="3200400" lvl="6" indent="-292100" rtl="0">
              <a:spcBef>
                <a:spcPts val="400"/>
              </a:spcBef>
              <a:spcAft>
                <a:spcPts val="0"/>
              </a:spcAft>
              <a:buClr>
                <a:schemeClr val="dk1"/>
              </a:buClr>
              <a:buSzPts val="1000"/>
              <a:buChar char="•"/>
              <a:defRPr sz="1600">
                <a:solidFill>
                  <a:schemeClr val="dk1"/>
                </a:solidFill>
              </a:defRPr>
            </a:lvl7pPr>
            <a:lvl8pPr marL="3657600" lvl="7" indent="-292100" rtl="0">
              <a:spcBef>
                <a:spcPts val="400"/>
              </a:spcBef>
              <a:spcAft>
                <a:spcPts val="0"/>
              </a:spcAft>
              <a:buClr>
                <a:schemeClr val="dk1"/>
              </a:buClr>
              <a:buSzPts val="1000"/>
              <a:buChar char="•"/>
              <a:defRPr sz="1600">
                <a:solidFill>
                  <a:schemeClr val="dk1"/>
                </a:solidFill>
              </a:defRPr>
            </a:lvl8pPr>
            <a:lvl9pPr marL="4114800" lvl="8" indent="-292100" rtl="0">
              <a:spcBef>
                <a:spcPts val="400"/>
              </a:spcBef>
              <a:spcAft>
                <a:spcPts val="0"/>
              </a:spcAft>
              <a:buClr>
                <a:schemeClr val="dk1"/>
              </a:buClr>
              <a:buSzPts val="1000"/>
              <a:buChar char="•"/>
              <a:defRPr sz="1600">
                <a:solidFill>
                  <a:schemeClr val="dk1"/>
                </a:solidFill>
              </a:defRPr>
            </a:lvl9pPr>
          </a:lstStyle>
          <a:p>
            <a:endParaRPr/>
          </a:p>
        </p:txBody>
      </p:sp>
      <p:pic>
        <p:nvPicPr>
          <p:cNvPr id="377" name="Google Shape;377;p70"/>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78" name="Google Shape;378;p7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79" name="Google Shape;379;p7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386"/>
        <p:cNvGrpSpPr/>
        <p:nvPr/>
      </p:nvGrpSpPr>
      <p:grpSpPr>
        <a:xfrm>
          <a:off x="0" y="0"/>
          <a:ext cx="0" cy="0"/>
          <a:chOff x="0" y="0"/>
          <a:chExt cx="0" cy="0"/>
        </a:xfrm>
      </p:grpSpPr>
      <p:sp>
        <p:nvSpPr>
          <p:cNvPr id="387" name="Google Shape;387;p7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388" name="Google Shape;388;p7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9" name="Google Shape;389;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90" name="Google Shape;390;p72"/>
          <p:cNvPicPr preferRelativeResize="0"/>
          <p:nvPr/>
        </p:nvPicPr>
        <p:blipFill>
          <a:blip r:embed="rId2">
            <a:alphaModFix/>
          </a:blip>
          <a:stretch>
            <a:fillRect/>
          </a:stretch>
        </p:blipFill>
        <p:spPr>
          <a:xfrm>
            <a:off x="0" y="0"/>
            <a:ext cx="9144024" cy="5166574"/>
          </a:xfrm>
          <a:prstGeom prst="rect">
            <a:avLst/>
          </a:prstGeom>
          <a:noFill/>
          <a:ln>
            <a:noFill/>
          </a:ln>
        </p:spPr>
      </p:pic>
      <p:sp>
        <p:nvSpPr>
          <p:cNvPr id="391" name="Google Shape;391;p72"/>
          <p:cNvSpPr txBox="1">
            <a:spLocks noGrp="1"/>
          </p:cNvSpPr>
          <p:nvPr>
            <p:ph type="ctrTitle" idx="2"/>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392" name="Google Shape;392;p72"/>
          <p:cNvSpPr txBox="1">
            <a:spLocks noGrp="1"/>
          </p:cNvSpPr>
          <p:nvPr>
            <p:ph type="subTitle" idx="3"/>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393" name="Google Shape;393;p72"/>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394"/>
        <p:cNvGrpSpPr/>
        <p:nvPr/>
      </p:nvGrpSpPr>
      <p:grpSpPr>
        <a:xfrm>
          <a:off x="0" y="0"/>
          <a:ext cx="0" cy="0"/>
          <a:chOff x="0" y="0"/>
          <a:chExt cx="0" cy="0"/>
        </a:xfrm>
      </p:grpSpPr>
      <p:sp>
        <p:nvSpPr>
          <p:cNvPr id="395" name="Google Shape;395;p7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396" name="Google Shape;396;p7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7" name="Google Shape;397;p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98" name="Google Shape;398;p73"/>
          <p:cNvPicPr preferRelativeResize="0"/>
          <p:nvPr/>
        </p:nvPicPr>
        <p:blipFill>
          <a:blip r:embed="rId2">
            <a:alphaModFix/>
          </a:blip>
          <a:stretch>
            <a:fillRect/>
          </a:stretch>
        </p:blipFill>
        <p:spPr>
          <a:xfrm>
            <a:off x="0" y="0"/>
            <a:ext cx="9144024" cy="5166574"/>
          </a:xfrm>
          <a:prstGeom prst="rect">
            <a:avLst/>
          </a:prstGeom>
          <a:noFill/>
          <a:ln>
            <a:noFill/>
          </a:ln>
        </p:spPr>
      </p:pic>
      <p:sp>
        <p:nvSpPr>
          <p:cNvPr id="399" name="Google Shape;399;p73"/>
          <p:cNvSpPr txBox="1">
            <a:spLocks noGrp="1"/>
          </p:cNvSpPr>
          <p:nvPr>
            <p:ph type="ctrTitle" idx="2"/>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400"/>
        <p:cNvGrpSpPr/>
        <p:nvPr/>
      </p:nvGrpSpPr>
      <p:grpSpPr>
        <a:xfrm>
          <a:off x="0" y="0"/>
          <a:ext cx="0" cy="0"/>
          <a:chOff x="0" y="0"/>
          <a:chExt cx="0" cy="0"/>
        </a:xfrm>
      </p:grpSpPr>
      <p:pic>
        <p:nvPicPr>
          <p:cNvPr id="401" name="Google Shape;401;p7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402" name="Google Shape;402;p7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03" name="Google Shape;403;p7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404" name="Google Shape;404;p7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5" name="Google Shape;405;p7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06" name="Google Shape;406;p7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407"/>
        <p:cNvGrpSpPr/>
        <p:nvPr/>
      </p:nvGrpSpPr>
      <p:grpSpPr>
        <a:xfrm>
          <a:off x="0" y="0"/>
          <a:ext cx="0" cy="0"/>
          <a:chOff x="0" y="0"/>
          <a:chExt cx="0" cy="0"/>
        </a:xfrm>
      </p:grpSpPr>
      <p:pic>
        <p:nvPicPr>
          <p:cNvPr id="408" name="Google Shape;408;p7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409" name="Google Shape;409;p7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410" name="Google Shape;410;p7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11" name="Google Shape;411;p7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2" name="Google Shape;412;p75"/>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39"/>
        <p:cNvGrpSpPr/>
        <p:nvPr/>
      </p:nvGrpSpPr>
      <p:grpSpPr>
        <a:xfrm>
          <a:off x="0" y="0"/>
          <a:ext cx="0" cy="0"/>
          <a:chOff x="0" y="0"/>
          <a:chExt cx="0" cy="0"/>
        </a:xfrm>
      </p:grpSpPr>
      <p:pic>
        <p:nvPicPr>
          <p:cNvPr id="140" name="Google Shape;140;p2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1" name="Google Shape;141;p2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2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3" name="Google Shape;143;p2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44" name="Google Shape;144;p2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45" name="Google Shape;145;p28"/>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417"/>
        <p:cNvGrpSpPr/>
        <p:nvPr/>
      </p:nvGrpSpPr>
      <p:grpSpPr>
        <a:xfrm>
          <a:off x="0" y="0"/>
          <a:ext cx="0" cy="0"/>
          <a:chOff x="0" y="0"/>
          <a:chExt cx="0" cy="0"/>
        </a:xfrm>
      </p:grpSpPr>
      <p:sp>
        <p:nvSpPr>
          <p:cNvPr id="418" name="Google Shape;418;p77"/>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9" name="Google Shape;419;p7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420" name="Google Shape;420;p7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421" name="Google Shape;421;p77"/>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422" name="Google Shape;422;p77"/>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423" name="Google Shape;423;p77"/>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424" name="Google Shape;424;p77"/>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425"/>
        <p:cNvGrpSpPr/>
        <p:nvPr/>
      </p:nvGrpSpPr>
      <p:grpSpPr>
        <a:xfrm>
          <a:off x="0" y="0"/>
          <a:ext cx="0" cy="0"/>
          <a:chOff x="0" y="0"/>
          <a:chExt cx="0" cy="0"/>
        </a:xfrm>
      </p:grpSpPr>
      <p:sp>
        <p:nvSpPr>
          <p:cNvPr id="426" name="Google Shape;426;p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27" name="Google Shape;427;p7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428" name="Google Shape;428;p78"/>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429" name="Google Shape;429;p78"/>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430" name="Google Shape;430;p7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31" name="Google Shape;431;p78"/>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32" name="Google Shape;432;p7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33" name="Google Shape;433;p7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434"/>
        <p:cNvGrpSpPr/>
        <p:nvPr/>
      </p:nvGrpSpPr>
      <p:grpSpPr>
        <a:xfrm>
          <a:off x="0" y="0"/>
          <a:ext cx="0" cy="0"/>
          <a:chOff x="0" y="0"/>
          <a:chExt cx="0" cy="0"/>
        </a:xfrm>
      </p:grpSpPr>
      <p:pic>
        <p:nvPicPr>
          <p:cNvPr id="435" name="Google Shape;435;p7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36" name="Google Shape;436;p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37" name="Google Shape;437;p79"/>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438" name="Google Shape;438;p79"/>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439" name="Google Shape;439;p79"/>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440" name="Google Shape;440;p79"/>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441"/>
        <p:cNvGrpSpPr/>
        <p:nvPr/>
      </p:nvGrpSpPr>
      <p:grpSpPr>
        <a:xfrm>
          <a:off x="0" y="0"/>
          <a:ext cx="0" cy="0"/>
          <a:chOff x="0" y="0"/>
          <a:chExt cx="0" cy="0"/>
        </a:xfrm>
      </p:grpSpPr>
      <p:pic>
        <p:nvPicPr>
          <p:cNvPr id="442" name="Google Shape;442;p80"/>
          <p:cNvPicPr preferRelativeResize="0"/>
          <p:nvPr/>
        </p:nvPicPr>
        <p:blipFill>
          <a:blip r:embed="rId2">
            <a:alphaModFix/>
          </a:blip>
          <a:stretch>
            <a:fillRect/>
          </a:stretch>
        </p:blipFill>
        <p:spPr>
          <a:xfrm>
            <a:off x="0" y="0"/>
            <a:ext cx="9144000" cy="5143500"/>
          </a:xfrm>
          <a:prstGeom prst="rect">
            <a:avLst/>
          </a:prstGeom>
          <a:noFill/>
          <a:ln>
            <a:noFill/>
          </a:ln>
        </p:spPr>
      </p:pic>
      <p:sp>
        <p:nvSpPr>
          <p:cNvPr id="443" name="Google Shape;443;p80"/>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444" name="Google Shape;444;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445"/>
        <p:cNvGrpSpPr/>
        <p:nvPr/>
      </p:nvGrpSpPr>
      <p:grpSpPr>
        <a:xfrm>
          <a:off x="0" y="0"/>
          <a:ext cx="0" cy="0"/>
          <a:chOff x="0" y="0"/>
          <a:chExt cx="0" cy="0"/>
        </a:xfrm>
      </p:grpSpPr>
      <p:pic>
        <p:nvPicPr>
          <p:cNvPr id="446" name="Google Shape;446;p81"/>
          <p:cNvPicPr preferRelativeResize="0"/>
          <p:nvPr/>
        </p:nvPicPr>
        <p:blipFill>
          <a:blip r:embed="rId2">
            <a:alphaModFix/>
          </a:blip>
          <a:stretch>
            <a:fillRect/>
          </a:stretch>
        </p:blipFill>
        <p:spPr>
          <a:xfrm>
            <a:off x="0" y="0"/>
            <a:ext cx="9144003" cy="910828"/>
          </a:xfrm>
          <a:prstGeom prst="rect">
            <a:avLst/>
          </a:prstGeom>
          <a:noFill/>
          <a:ln>
            <a:noFill/>
          </a:ln>
        </p:spPr>
      </p:pic>
      <p:sp>
        <p:nvSpPr>
          <p:cNvPr id="447" name="Google Shape;447;p8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48" name="Google Shape;448;p8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449" name="Google Shape;449;p8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50" name="Google Shape;450;p8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451" name="Google Shape;451;p8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452"/>
        <p:cNvGrpSpPr/>
        <p:nvPr/>
      </p:nvGrpSpPr>
      <p:grpSpPr>
        <a:xfrm>
          <a:off x="0" y="0"/>
          <a:ext cx="0" cy="0"/>
          <a:chOff x="0" y="0"/>
          <a:chExt cx="0" cy="0"/>
        </a:xfrm>
      </p:grpSpPr>
      <p:pic>
        <p:nvPicPr>
          <p:cNvPr id="453" name="Google Shape;453;p82"/>
          <p:cNvPicPr preferRelativeResize="0"/>
          <p:nvPr/>
        </p:nvPicPr>
        <p:blipFill>
          <a:blip r:embed="rId2">
            <a:alphaModFix/>
          </a:blip>
          <a:stretch>
            <a:fillRect/>
          </a:stretch>
        </p:blipFill>
        <p:spPr>
          <a:xfrm>
            <a:off x="0" y="0"/>
            <a:ext cx="9144003" cy="910828"/>
          </a:xfrm>
          <a:prstGeom prst="rect">
            <a:avLst/>
          </a:prstGeom>
          <a:noFill/>
          <a:ln>
            <a:noFill/>
          </a:ln>
        </p:spPr>
      </p:pic>
      <p:sp>
        <p:nvSpPr>
          <p:cNvPr id="454" name="Google Shape;454;p8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455" name="Google Shape;455;p8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56" name="Google Shape;456;p8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457" name="Google Shape;457;p82"/>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458"/>
        <p:cNvGrpSpPr/>
        <p:nvPr/>
      </p:nvGrpSpPr>
      <p:grpSpPr>
        <a:xfrm>
          <a:off x="0" y="0"/>
          <a:ext cx="0" cy="0"/>
          <a:chOff x="0" y="0"/>
          <a:chExt cx="0" cy="0"/>
        </a:xfrm>
      </p:grpSpPr>
      <p:pic>
        <p:nvPicPr>
          <p:cNvPr id="459" name="Google Shape;459;p83"/>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460" name="Google Shape;460;p83"/>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461" name="Google Shape;461;p8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462"/>
        <p:cNvGrpSpPr/>
        <p:nvPr/>
      </p:nvGrpSpPr>
      <p:grpSpPr>
        <a:xfrm>
          <a:off x="0" y="0"/>
          <a:ext cx="0" cy="0"/>
          <a:chOff x="0" y="0"/>
          <a:chExt cx="0" cy="0"/>
        </a:xfrm>
      </p:grpSpPr>
      <p:sp>
        <p:nvSpPr>
          <p:cNvPr id="463" name="Google Shape;463;p84"/>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4" name="Google Shape;464;p84"/>
          <p:cNvPicPr preferRelativeResize="0"/>
          <p:nvPr/>
        </p:nvPicPr>
        <p:blipFill>
          <a:blip r:embed="rId2">
            <a:alphaModFix/>
          </a:blip>
          <a:stretch>
            <a:fillRect/>
          </a:stretch>
        </p:blipFill>
        <p:spPr>
          <a:xfrm>
            <a:off x="0" y="0"/>
            <a:ext cx="9144003" cy="910828"/>
          </a:xfrm>
          <a:prstGeom prst="rect">
            <a:avLst/>
          </a:prstGeom>
          <a:noFill/>
          <a:ln>
            <a:noFill/>
          </a:ln>
        </p:spPr>
      </p:pic>
      <p:sp>
        <p:nvSpPr>
          <p:cNvPr id="465" name="Google Shape;465;p8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466" name="Google Shape;466;p84"/>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467" name="Google Shape;467;p84"/>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468" name="Google Shape;468;p84"/>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469" name="Google Shape;469;p84"/>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470"/>
        <p:cNvGrpSpPr/>
        <p:nvPr/>
      </p:nvGrpSpPr>
      <p:grpSpPr>
        <a:xfrm>
          <a:off x="0" y="0"/>
          <a:ext cx="0" cy="0"/>
          <a:chOff x="0" y="0"/>
          <a:chExt cx="0" cy="0"/>
        </a:xfrm>
      </p:grpSpPr>
      <p:pic>
        <p:nvPicPr>
          <p:cNvPr id="471" name="Google Shape;471;p85"/>
          <p:cNvPicPr preferRelativeResize="0"/>
          <p:nvPr/>
        </p:nvPicPr>
        <p:blipFill>
          <a:blip r:embed="rId2">
            <a:alphaModFix/>
          </a:blip>
          <a:stretch>
            <a:fillRect/>
          </a:stretch>
        </p:blipFill>
        <p:spPr>
          <a:xfrm>
            <a:off x="0" y="0"/>
            <a:ext cx="9144003" cy="910828"/>
          </a:xfrm>
          <a:prstGeom prst="rect">
            <a:avLst/>
          </a:prstGeom>
          <a:noFill/>
          <a:ln>
            <a:noFill/>
          </a:ln>
        </p:spPr>
      </p:pic>
      <p:sp>
        <p:nvSpPr>
          <p:cNvPr id="472" name="Google Shape;472;p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73" name="Google Shape;473;p85"/>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474" name="Google Shape;474;p85"/>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475" name="Google Shape;475;p8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76" name="Google Shape;476;p85"/>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77" name="Google Shape;477;p8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78" name="Google Shape;478;p85"/>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479"/>
        <p:cNvGrpSpPr/>
        <p:nvPr/>
      </p:nvGrpSpPr>
      <p:grpSpPr>
        <a:xfrm>
          <a:off x="0" y="0"/>
          <a:ext cx="0" cy="0"/>
          <a:chOff x="0" y="0"/>
          <a:chExt cx="0" cy="0"/>
        </a:xfrm>
      </p:grpSpPr>
      <p:pic>
        <p:nvPicPr>
          <p:cNvPr id="480" name="Google Shape;480;p86"/>
          <p:cNvPicPr preferRelativeResize="0"/>
          <p:nvPr/>
        </p:nvPicPr>
        <p:blipFill>
          <a:blip r:embed="rId2">
            <a:alphaModFix/>
          </a:blip>
          <a:stretch>
            <a:fillRect/>
          </a:stretch>
        </p:blipFill>
        <p:spPr>
          <a:xfrm>
            <a:off x="0" y="0"/>
            <a:ext cx="9144000" cy="5143500"/>
          </a:xfrm>
          <a:prstGeom prst="rect">
            <a:avLst/>
          </a:prstGeom>
          <a:noFill/>
          <a:ln>
            <a:noFill/>
          </a:ln>
        </p:spPr>
      </p:pic>
      <p:sp>
        <p:nvSpPr>
          <p:cNvPr id="481" name="Google Shape;481;p86"/>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482" name="Google Shape;482;p86"/>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483" name="Google Shape;483;p86"/>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46"/>
        <p:cNvGrpSpPr/>
        <p:nvPr/>
      </p:nvGrpSpPr>
      <p:grpSpPr>
        <a:xfrm>
          <a:off x="0" y="0"/>
          <a:ext cx="0" cy="0"/>
          <a:chOff x="0" y="0"/>
          <a:chExt cx="0" cy="0"/>
        </a:xfrm>
      </p:grpSpPr>
      <p:pic>
        <p:nvPicPr>
          <p:cNvPr id="147" name="Google Shape;147;p2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8" name="Google Shape;148;p29"/>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2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50" name="Google Shape;150;p2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1" name="Google Shape;151;p2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2" name="Google Shape;152;p29"/>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484"/>
        <p:cNvGrpSpPr/>
        <p:nvPr/>
      </p:nvGrpSpPr>
      <p:grpSpPr>
        <a:xfrm>
          <a:off x="0" y="0"/>
          <a:ext cx="0" cy="0"/>
          <a:chOff x="0" y="0"/>
          <a:chExt cx="0" cy="0"/>
        </a:xfrm>
      </p:grpSpPr>
      <p:pic>
        <p:nvPicPr>
          <p:cNvPr id="485" name="Google Shape;485;p87"/>
          <p:cNvPicPr preferRelativeResize="0"/>
          <p:nvPr/>
        </p:nvPicPr>
        <p:blipFill>
          <a:blip r:embed="rId2">
            <a:alphaModFix/>
          </a:blip>
          <a:stretch>
            <a:fillRect/>
          </a:stretch>
        </p:blipFill>
        <p:spPr>
          <a:xfrm>
            <a:off x="0" y="0"/>
            <a:ext cx="9144000" cy="5143500"/>
          </a:xfrm>
          <a:prstGeom prst="rect">
            <a:avLst/>
          </a:prstGeom>
          <a:noFill/>
          <a:ln>
            <a:noFill/>
          </a:ln>
        </p:spPr>
      </p:pic>
      <p:sp>
        <p:nvSpPr>
          <p:cNvPr id="486" name="Google Shape;486;p87"/>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487"/>
        <p:cNvGrpSpPr/>
        <p:nvPr/>
      </p:nvGrpSpPr>
      <p:grpSpPr>
        <a:xfrm>
          <a:off x="0" y="0"/>
          <a:ext cx="0" cy="0"/>
          <a:chOff x="0" y="0"/>
          <a:chExt cx="0" cy="0"/>
        </a:xfrm>
      </p:grpSpPr>
      <p:pic>
        <p:nvPicPr>
          <p:cNvPr id="488" name="Google Shape;488;p88"/>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489" name="Google Shape;489;p88"/>
          <p:cNvPicPr preferRelativeResize="0"/>
          <p:nvPr/>
        </p:nvPicPr>
        <p:blipFill>
          <a:blip r:embed="rId3">
            <a:alphaModFix/>
          </a:blip>
          <a:stretch>
            <a:fillRect/>
          </a:stretch>
        </p:blipFill>
        <p:spPr>
          <a:xfrm>
            <a:off x="0" y="0"/>
            <a:ext cx="9144000" cy="914400"/>
          </a:xfrm>
          <a:prstGeom prst="rect">
            <a:avLst/>
          </a:prstGeom>
          <a:noFill/>
          <a:ln>
            <a:noFill/>
          </a:ln>
        </p:spPr>
      </p:pic>
      <p:sp>
        <p:nvSpPr>
          <p:cNvPr id="490" name="Google Shape;490;p8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91" name="Google Shape;491;p8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492" name="Google Shape;492;p88"/>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493" name="Google Shape;493;p8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494"/>
        <p:cNvGrpSpPr/>
        <p:nvPr/>
      </p:nvGrpSpPr>
      <p:grpSpPr>
        <a:xfrm>
          <a:off x="0" y="0"/>
          <a:ext cx="0" cy="0"/>
          <a:chOff x="0" y="0"/>
          <a:chExt cx="0" cy="0"/>
        </a:xfrm>
      </p:grpSpPr>
      <p:pic>
        <p:nvPicPr>
          <p:cNvPr id="495" name="Google Shape;495;p89"/>
          <p:cNvPicPr preferRelativeResize="0"/>
          <p:nvPr/>
        </p:nvPicPr>
        <p:blipFill>
          <a:blip r:embed="rId2">
            <a:alphaModFix/>
          </a:blip>
          <a:stretch>
            <a:fillRect/>
          </a:stretch>
        </p:blipFill>
        <p:spPr>
          <a:xfrm>
            <a:off x="0" y="0"/>
            <a:ext cx="9144000" cy="914400"/>
          </a:xfrm>
          <a:prstGeom prst="rect">
            <a:avLst/>
          </a:prstGeom>
          <a:noFill/>
          <a:ln>
            <a:noFill/>
          </a:ln>
        </p:spPr>
      </p:pic>
      <p:sp>
        <p:nvSpPr>
          <p:cNvPr id="496" name="Google Shape;496;p8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97" name="Google Shape;497;p8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98" name="Google Shape;498;p8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499" name="Google Shape;499;p89"/>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500" name="Google Shape;500;p8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501"/>
        <p:cNvGrpSpPr/>
        <p:nvPr/>
      </p:nvGrpSpPr>
      <p:grpSpPr>
        <a:xfrm>
          <a:off x="0" y="0"/>
          <a:ext cx="0" cy="0"/>
          <a:chOff x="0" y="0"/>
          <a:chExt cx="0" cy="0"/>
        </a:xfrm>
      </p:grpSpPr>
      <p:sp>
        <p:nvSpPr>
          <p:cNvPr id="502" name="Google Shape;502;p9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03" name="Google Shape;503;p9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504" name="Google Shape;504;p90"/>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505" name="Google Shape;505;p90"/>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506"/>
        <p:cNvGrpSpPr/>
        <p:nvPr/>
      </p:nvGrpSpPr>
      <p:grpSpPr>
        <a:xfrm>
          <a:off x="0" y="0"/>
          <a:ext cx="0" cy="0"/>
          <a:chOff x="0" y="0"/>
          <a:chExt cx="0" cy="0"/>
        </a:xfrm>
      </p:grpSpPr>
      <p:sp>
        <p:nvSpPr>
          <p:cNvPr id="507" name="Google Shape;507;p9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8" name="Google Shape;508;p91"/>
          <p:cNvPicPr preferRelativeResize="0"/>
          <p:nvPr/>
        </p:nvPicPr>
        <p:blipFill>
          <a:blip r:embed="rId2">
            <a:alphaModFix/>
          </a:blip>
          <a:stretch>
            <a:fillRect/>
          </a:stretch>
        </p:blipFill>
        <p:spPr>
          <a:xfrm>
            <a:off x="0" y="0"/>
            <a:ext cx="9144000" cy="914400"/>
          </a:xfrm>
          <a:prstGeom prst="rect">
            <a:avLst/>
          </a:prstGeom>
          <a:noFill/>
          <a:ln>
            <a:noFill/>
          </a:ln>
        </p:spPr>
      </p:pic>
      <p:sp>
        <p:nvSpPr>
          <p:cNvPr id="509" name="Google Shape;509;p9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510" name="Google Shape;510;p9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11" name="Google Shape;511;p9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512" name="Google Shape;512;p91"/>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513" name="Google Shape;513;p9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slide-2 column - green">
  <p:cSld name="BLANK_1">
    <p:spTree>
      <p:nvGrpSpPr>
        <p:cNvPr id="1" name="Shape 514"/>
        <p:cNvGrpSpPr/>
        <p:nvPr/>
      </p:nvGrpSpPr>
      <p:grpSpPr>
        <a:xfrm>
          <a:off x="0" y="0"/>
          <a:ext cx="0" cy="0"/>
          <a:chOff x="0" y="0"/>
          <a:chExt cx="0" cy="0"/>
        </a:xfrm>
      </p:grpSpPr>
      <p:pic>
        <p:nvPicPr>
          <p:cNvPr id="515" name="Google Shape;515;p9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516" name="Google Shape;516;p9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17" name="Google Shape;517;p92"/>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518" name="Google Shape;518;p9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519" name="Google Shape;519;p9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20" name="Google Shape;520;p9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21" name="Google Shape;521;p9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522"/>
        <p:cNvGrpSpPr/>
        <p:nvPr/>
      </p:nvGrpSpPr>
      <p:grpSpPr>
        <a:xfrm>
          <a:off x="0" y="0"/>
          <a:ext cx="0" cy="0"/>
          <a:chOff x="0" y="0"/>
          <a:chExt cx="0" cy="0"/>
        </a:xfrm>
      </p:grpSpPr>
      <p:pic>
        <p:nvPicPr>
          <p:cNvPr id="523" name="Google Shape;523;p93"/>
          <p:cNvPicPr preferRelativeResize="0"/>
          <p:nvPr/>
        </p:nvPicPr>
        <p:blipFill>
          <a:blip r:embed="rId2">
            <a:alphaModFix/>
          </a:blip>
          <a:stretch>
            <a:fillRect/>
          </a:stretch>
        </p:blipFill>
        <p:spPr>
          <a:xfrm>
            <a:off x="0" y="0"/>
            <a:ext cx="9143990" cy="5143500"/>
          </a:xfrm>
          <a:prstGeom prst="rect">
            <a:avLst/>
          </a:prstGeom>
          <a:noFill/>
          <a:ln>
            <a:noFill/>
          </a:ln>
        </p:spPr>
      </p:pic>
      <p:sp>
        <p:nvSpPr>
          <p:cNvPr id="524" name="Google Shape;524;p93"/>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525" name="Google Shape;525;p9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526" name="Google Shape;526;p9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527" name="Google Shape;527;p9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528"/>
        <p:cNvGrpSpPr/>
        <p:nvPr/>
      </p:nvGrpSpPr>
      <p:grpSpPr>
        <a:xfrm>
          <a:off x="0" y="0"/>
          <a:ext cx="0" cy="0"/>
          <a:chOff x="0" y="0"/>
          <a:chExt cx="0" cy="0"/>
        </a:xfrm>
      </p:grpSpPr>
      <p:pic>
        <p:nvPicPr>
          <p:cNvPr id="529" name="Google Shape;529;p94"/>
          <p:cNvPicPr preferRelativeResize="0"/>
          <p:nvPr/>
        </p:nvPicPr>
        <p:blipFill>
          <a:blip r:embed="rId2">
            <a:alphaModFix/>
          </a:blip>
          <a:stretch>
            <a:fillRect/>
          </a:stretch>
        </p:blipFill>
        <p:spPr>
          <a:xfrm>
            <a:off x="0" y="0"/>
            <a:ext cx="9143990" cy="5143500"/>
          </a:xfrm>
          <a:prstGeom prst="rect">
            <a:avLst/>
          </a:prstGeom>
          <a:noFill/>
          <a:ln>
            <a:noFill/>
          </a:ln>
        </p:spPr>
      </p:pic>
      <p:sp>
        <p:nvSpPr>
          <p:cNvPr id="530" name="Google Shape;530;p94"/>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531" name="Google Shape;531;p9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532"/>
        <p:cNvGrpSpPr/>
        <p:nvPr/>
      </p:nvGrpSpPr>
      <p:grpSpPr>
        <a:xfrm>
          <a:off x="0" y="0"/>
          <a:ext cx="0" cy="0"/>
          <a:chOff x="0" y="0"/>
          <a:chExt cx="0" cy="0"/>
        </a:xfrm>
      </p:grpSpPr>
      <p:pic>
        <p:nvPicPr>
          <p:cNvPr id="533" name="Google Shape;533;p95"/>
          <p:cNvPicPr preferRelativeResize="0"/>
          <p:nvPr/>
        </p:nvPicPr>
        <p:blipFill>
          <a:blip r:embed="rId2">
            <a:alphaModFix/>
          </a:blip>
          <a:stretch>
            <a:fillRect/>
          </a:stretch>
        </p:blipFill>
        <p:spPr>
          <a:xfrm>
            <a:off x="0" y="0"/>
            <a:ext cx="9144000" cy="914400"/>
          </a:xfrm>
          <a:prstGeom prst="rect">
            <a:avLst/>
          </a:prstGeom>
          <a:noFill/>
          <a:ln>
            <a:noFill/>
          </a:ln>
        </p:spPr>
      </p:pic>
      <p:pic>
        <p:nvPicPr>
          <p:cNvPr id="534" name="Google Shape;534;p9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535" name="Google Shape;535;p9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36" name="Google Shape;536;p9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537" name="Google Shape;537;p95"/>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538" name="Google Shape;538;p9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539"/>
        <p:cNvGrpSpPr/>
        <p:nvPr/>
      </p:nvGrpSpPr>
      <p:grpSpPr>
        <a:xfrm>
          <a:off x="0" y="0"/>
          <a:ext cx="0" cy="0"/>
          <a:chOff x="0" y="0"/>
          <a:chExt cx="0" cy="0"/>
        </a:xfrm>
      </p:grpSpPr>
      <p:pic>
        <p:nvPicPr>
          <p:cNvPr id="540" name="Google Shape;540;p96"/>
          <p:cNvPicPr preferRelativeResize="0"/>
          <p:nvPr/>
        </p:nvPicPr>
        <p:blipFill>
          <a:blip r:embed="rId2">
            <a:alphaModFix/>
          </a:blip>
          <a:stretch>
            <a:fillRect/>
          </a:stretch>
        </p:blipFill>
        <p:spPr>
          <a:xfrm>
            <a:off x="0" y="0"/>
            <a:ext cx="9144000" cy="914400"/>
          </a:xfrm>
          <a:prstGeom prst="rect">
            <a:avLst/>
          </a:prstGeom>
          <a:noFill/>
          <a:ln>
            <a:noFill/>
          </a:ln>
        </p:spPr>
      </p:pic>
      <p:pic>
        <p:nvPicPr>
          <p:cNvPr id="541" name="Google Shape;541;p96"/>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542" name="Google Shape;542;p9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543" name="Google Shape;543;p9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544" name="Google Shape;544;p9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53"/>
        <p:cNvGrpSpPr/>
        <p:nvPr/>
      </p:nvGrpSpPr>
      <p:grpSpPr>
        <a:xfrm>
          <a:off x="0" y="0"/>
          <a:ext cx="0" cy="0"/>
          <a:chOff x="0" y="0"/>
          <a:chExt cx="0" cy="0"/>
        </a:xfrm>
      </p:grpSpPr>
      <p:pic>
        <p:nvPicPr>
          <p:cNvPr id="154" name="Google Shape;154;p3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55" name="Google Shape;155;p3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6" name="Google Shape;156;p3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57" name="Google Shape;157;p3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8" name="Google Shape;158;p3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9" name="Google Shape;159;p30"/>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545"/>
        <p:cNvGrpSpPr/>
        <p:nvPr/>
      </p:nvGrpSpPr>
      <p:grpSpPr>
        <a:xfrm>
          <a:off x="0" y="0"/>
          <a:ext cx="0" cy="0"/>
          <a:chOff x="0" y="0"/>
          <a:chExt cx="0" cy="0"/>
        </a:xfrm>
      </p:grpSpPr>
      <p:pic>
        <p:nvPicPr>
          <p:cNvPr id="546" name="Google Shape;546;p9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547" name="Google Shape;547;p9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548" name="Google Shape;548;p9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549"/>
        <p:cNvGrpSpPr/>
        <p:nvPr/>
      </p:nvGrpSpPr>
      <p:grpSpPr>
        <a:xfrm>
          <a:off x="0" y="0"/>
          <a:ext cx="0" cy="0"/>
          <a:chOff x="0" y="0"/>
          <a:chExt cx="0" cy="0"/>
        </a:xfrm>
      </p:grpSpPr>
      <p:sp>
        <p:nvSpPr>
          <p:cNvPr id="550" name="Google Shape;550;p9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1" name="Google Shape;551;p98"/>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552" name="Google Shape;552;p9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553" name="Google Shape;553;p98"/>
          <p:cNvPicPr preferRelativeResize="0"/>
          <p:nvPr/>
        </p:nvPicPr>
        <p:blipFill>
          <a:blip r:embed="rId2">
            <a:alphaModFix/>
          </a:blip>
          <a:stretch>
            <a:fillRect/>
          </a:stretch>
        </p:blipFill>
        <p:spPr>
          <a:xfrm>
            <a:off x="0" y="0"/>
            <a:ext cx="9144000" cy="914400"/>
          </a:xfrm>
          <a:prstGeom prst="rect">
            <a:avLst/>
          </a:prstGeom>
          <a:noFill/>
          <a:ln>
            <a:noFill/>
          </a:ln>
        </p:spPr>
      </p:pic>
      <p:sp>
        <p:nvSpPr>
          <p:cNvPr id="554" name="Google Shape;554;p9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55" name="Google Shape;555;p98"/>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6" name="Google Shape;556;p98"/>
          <p:cNvPicPr preferRelativeResize="0"/>
          <p:nvPr/>
        </p:nvPicPr>
        <p:blipFill>
          <a:blip r:embed="rId3">
            <a:alphaModFix/>
          </a:blip>
          <a:stretch>
            <a:fillRect/>
          </a:stretch>
        </p:blipFill>
        <p:spPr>
          <a:xfrm>
            <a:off x="4524250" y="4676400"/>
            <a:ext cx="867951" cy="36900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557"/>
        <p:cNvGrpSpPr/>
        <p:nvPr/>
      </p:nvGrpSpPr>
      <p:grpSpPr>
        <a:xfrm>
          <a:off x="0" y="0"/>
          <a:ext cx="0" cy="0"/>
          <a:chOff x="0" y="0"/>
          <a:chExt cx="0" cy="0"/>
        </a:xfrm>
      </p:grpSpPr>
      <p:pic>
        <p:nvPicPr>
          <p:cNvPr id="558" name="Google Shape;558;p99"/>
          <p:cNvPicPr preferRelativeResize="0"/>
          <p:nvPr/>
        </p:nvPicPr>
        <p:blipFill>
          <a:blip r:embed="rId2">
            <a:alphaModFix/>
          </a:blip>
          <a:stretch>
            <a:fillRect/>
          </a:stretch>
        </p:blipFill>
        <p:spPr>
          <a:xfrm>
            <a:off x="0" y="0"/>
            <a:ext cx="9144000" cy="914400"/>
          </a:xfrm>
          <a:prstGeom prst="rect">
            <a:avLst/>
          </a:prstGeom>
          <a:noFill/>
          <a:ln>
            <a:noFill/>
          </a:ln>
        </p:spPr>
      </p:pic>
      <p:sp>
        <p:nvSpPr>
          <p:cNvPr id="559" name="Google Shape;559;p9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60" name="Google Shape;560;p99"/>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61" name="Google Shape;561;p9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62" name="Google Shape;562;p99"/>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563" name="Google Shape;563;p99"/>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64" name="Google Shape;564;p99"/>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71"/>
        <p:cNvGrpSpPr/>
        <p:nvPr/>
      </p:nvGrpSpPr>
      <p:grpSpPr>
        <a:xfrm>
          <a:off x="0" y="0"/>
          <a:ext cx="0" cy="0"/>
          <a:chOff x="0" y="0"/>
          <a:chExt cx="0" cy="0"/>
        </a:xfrm>
      </p:grpSpPr>
      <p:sp>
        <p:nvSpPr>
          <p:cNvPr id="572" name="Google Shape;572;p101"/>
          <p:cNvSpPr/>
          <p:nvPr/>
        </p:nvSpPr>
        <p:spPr>
          <a:xfrm>
            <a:off x="0" y="3506431"/>
            <a:ext cx="9144000" cy="1637100"/>
          </a:xfrm>
          <a:prstGeom prst="rect">
            <a:avLst/>
          </a:prstGeom>
          <a:gradFill>
            <a:gsLst>
              <a:gs pos="0">
                <a:schemeClr val="lt1"/>
              </a:gs>
              <a:gs pos="100000">
                <a:srgbClr val="488BC9">
                  <a:alpha val="29411"/>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73" name="Google Shape;573;p101"/>
          <p:cNvSpPr txBox="1">
            <a:spLocks noGrp="1"/>
          </p:cNvSpPr>
          <p:nvPr>
            <p:ph type="ctrTitle"/>
          </p:nvPr>
        </p:nvSpPr>
        <p:spPr>
          <a:xfrm>
            <a:off x="685801" y="2493128"/>
            <a:ext cx="7801800" cy="730200"/>
          </a:xfrm>
          <a:prstGeom prst="rect">
            <a:avLst/>
          </a:prstGeom>
          <a:noFill/>
          <a:ln>
            <a:noFill/>
          </a:ln>
        </p:spPr>
        <p:txBody>
          <a:bodyPr spcFirstLastPara="1" wrap="square" lIns="0" tIns="0" rIns="0" bIns="0" anchor="t" anchorCtr="0">
            <a:normAutofit/>
          </a:bodyPr>
          <a:lstStyle>
            <a:lvl1pPr lvl="0" algn="ctr" rtl="0">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74" name="Google Shape;574;p101"/>
          <p:cNvSpPr txBox="1">
            <a:spLocks noGrp="1"/>
          </p:cNvSpPr>
          <p:nvPr>
            <p:ph type="subTitle" idx="1"/>
          </p:nvPr>
        </p:nvSpPr>
        <p:spPr>
          <a:xfrm>
            <a:off x="685801" y="3506430"/>
            <a:ext cx="7801800" cy="4371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2400"/>
              <a:buNone/>
              <a:defRPr sz="24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75" name="Google Shape;575;p101"/>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76" name="Google Shape;576;p101"/>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577" name="Google Shape;577;p101"/>
          <p:cNvCxnSpPr/>
          <p:nvPr/>
        </p:nvCxnSpPr>
        <p:spPr>
          <a:xfrm>
            <a:off x="685801" y="2079522"/>
            <a:ext cx="7801800"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8"/>
        <p:cNvGrpSpPr/>
        <p:nvPr/>
      </p:nvGrpSpPr>
      <p:grpSpPr>
        <a:xfrm>
          <a:off x="0" y="0"/>
          <a:ext cx="0" cy="0"/>
          <a:chOff x="0" y="0"/>
          <a:chExt cx="0" cy="0"/>
        </a:xfrm>
      </p:grpSpPr>
      <p:pic>
        <p:nvPicPr>
          <p:cNvPr id="579" name="Google Shape;579;p10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580" name="Google Shape;580;p102"/>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1" name="Google Shape;581;p102"/>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582" name="Google Shape;582;p102"/>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583" name="Google Shape;583;p10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584"/>
        <p:cNvGrpSpPr/>
        <p:nvPr/>
      </p:nvGrpSpPr>
      <p:grpSpPr>
        <a:xfrm>
          <a:off x="0" y="0"/>
          <a:ext cx="0" cy="0"/>
          <a:chOff x="0" y="0"/>
          <a:chExt cx="0" cy="0"/>
        </a:xfrm>
      </p:grpSpPr>
      <p:pic>
        <p:nvPicPr>
          <p:cNvPr id="585" name="Google Shape;585;p103"/>
          <p:cNvPicPr preferRelativeResize="0"/>
          <p:nvPr/>
        </p:nvPicPr>
        <p:blipFill rotWithShape="1">
          <a:blip r:embed="rId2">
            <a:alphaModFix/>
          </a:blip>
          <a:srcRect/>
          <a:stretch/>
        </p:blipFill>
        <p:spPr>
          <a:xfrm>
            <a:off x="0" y="-1"/>
            <a:ext cx="9144470" cy="5143765"/>
          </a:xfrm>
          <a:prstGeom prst="rect">
            <a:avLst/>
          </a:prstGeom>
          <a:noFill/>
          <a:ln>
            <a:noFill/>
          </a:ln>
        </p:spPr>
      </p:pic>
      <p:sp>
        <p:nvSpPr>
          <p:cNvPr id="586" name="Google Shape;586;p103"/>
          <p:cNvSpPr txBox="1">
            <a:spLocks noGrp="1"/>
          </p:cNvSpPr>
          <p:nvPr>
            <p:ph type="ctrTitle"/>
          </p:nvPr>
        </p:nvSpPr>
        <p:spPr>
          <a:xfrm>
            <a:off x="-1" y="1946787"/>
            <a:ext cx="9144300" cy="17532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7" name="Google Shape;587;p103"/>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88"/>
        <p:cNvGrpSpPr/>
        <p:nvPr/>
      </p:nvGrpSpPr>
      <p:grpSpPr>
        <a:xfrm>
          <a:off x="0" y="0"/>
          <a:ext cx="0" cy="0"/>
          <a:chOff x="0" y="0"/>
          <a:chExt cx="0" cy="0"/>
        </a:xfrm>
      </p:grpSpPr>
      <p:pic>
        <p:nvPicPr>
          <p:cNvPr id="589" name="Google Shape;589;p10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590" name="Google Shape;590;p104"/>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91" name="Google Shape;591;p104"/>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592" name="Google Shape;592;p10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593" name="Google Shape;593;p10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94" name="Google Shape;594;p104"/>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95"/>
        <p:cNvGrpSpPr/>
        <p:nvPr/>
      </p:nvGrpSpPr>
      <p:grpSpPr>
        <a:xfrm>
          <a:off x="0" y="0"/>
          <a:ext cx="0" cy="0"/>
          <a:chOff x="0" y="0"/>
          <a:chExt cx="0" cy="0"/>
        </a:xfrm>
      </p:grpSpPr>
      <p:pic>
        <p:nvPicPr>
          <p:cNvPr id="596" name="Google Shape;596;p10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597" name="Google Shape;597;p105"/>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98" name="Google Shape;598;p105"/>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599" name="Google Shape;599;p10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600" name="Google Shape;600;p105"/>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01" name="Google Shape;601;p105"/>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02"/>
        <p:cNvGrpSpPr/>
        <p:nvPr/>
      </p:nvGrpSpPr>
      <p:grpSpPr>
        <a:xfrm>
          <a:off x="0" y="0"/>
          <a:ext cx="0" cy="0"/>
          <a:chOff x="0" y="0"/>
          <a:chExt cx="0" cy="0"/>
        </a:xfrm>
      </p:grpSpPr>
      <p:pic>
        <p:nvPicPr>
          <p:cNvPr id="603" name="Google Shape;603;p10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604" name="Google Shape;604;p106"/>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05" name="Google Shape;605;p106"/>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606" name="Google Shape;606;p10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607" name="Google Shape;607;p10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08" name="Google Shape;608;p106"/>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09"/>
        <p:cNvGrpSpPr/>
        <p:nvPr/>
      </p:nvGrpSpPr>
      <p:grpSpPr>
        <a:xfrm>
          <a:off x="0" y="0"/>
          <a:ext cx="0" cy="0"/>
          <a:chOff x="0" y="0"/>
          <a:chExt cx="0" cy="0"/>
        </a:xfrm>
      </p:grpSpPr>
      <p:pic>
        <p:nvPicPr>
          <p:cNvPr id="610" name="Google Shape;610;p10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611" name="Google Shape;611;p107"/>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12" name="Google Shape;612;p107"/>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613" name="Google Shape;613;p10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614" name="Google Shape;614;p107"/>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15" name="Google Shape;615;p107"/>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60"/>
        <p:cNvGrpSpPr/>
        <p:nvPr/>
      </p:nvGrpSpPr>
      <p:grpSpPr>
        <a:xfrm>
          <a:off x="0" y="0"/>
          <a:ext cx="0" cy="0"/>
          <a:chOff x="0" y="0"/>
          <a:chExt cx="0" cy="0"/>
        </a:xfrm>
      </p:grpSpPr>
      <p:pic>
        <p:nvPicPr>
          <p:cNvPr id="161" name="Google Shape;161;p3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62" name="Google Shape;162;p31"/>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3" name="Google Shape;163;p3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4" name="Google Shape;164;p3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5" name="Google Shape;165;p3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6" name="Google Shape;166;p31"/>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16"/>
        <p:cNvGrpSpPr/>
        <p:nvPr/>
      </p:nvGrpSpPr>
      <p:grpSpPr>
        <a:xfrm>
          <a:off x="0" y="0"/>
          <a:ext cx="0" cy="0"/>
          <a:chOff x="0" y="0"/>
          <a:chExt cx="0" cy="0"/>
        </a:xfrm>
      </p:grpSpPr>
      <p:pic>
        <p:nvPicPr>
          <p:cNvPr id="617" name="Google Shape;617;p10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618" name="Google Shape;618;p108"/>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19" name="Google Shape;619;p108"/>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620" name="Google Shape;620;p10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621" name="Google Shape;621;p10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22" name="Google Shape;622;p108"/>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23"/>
        <p:cNvGrpSpPr/>
        <p:nvPr/>
      </p:nvGrpSpPr>
      <p:grpSpPr>
        <a:xfrm>
          <a:off x="0" y="0"/>
          <a:ext cx="0" cy="0"/>
          <a:chOff x="0" y="0"/>
          <a:chExt cx="0" cy="0"/>
        </a:xfrm>
      </p:grpSpPr>
      <p:pic>
        <p:nvPicPr>
          <p:cNvPr id="624" name="Google Shape;624;p10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625" name="Google Shape;625;p109"/>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26" name="Google Shape;626;p10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627" name="Google Shape;627;p10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628" name="Google Shape;628;p10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29" name="Google Shape;629;p109"/>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30"/>
        <p:cNvGrpSpPr/>
        <p:nvPr/>
      </p:nvGrpSpPr>
      <p:grpSpPr>
        <a:xfrm>
          <a:off x="0" y="0"/>
          <a:ext cx="0" cy="0"/>
          <a:chOff x="0" y="0"/>
          <a:chExt cx="0" cy="0"/>
        </a:xfrm>
      </p:grpSpPr>
      <p:sp>
        <p:nvSpPr>
          <p:cNvPr id="631" name="Google Shape;631;p110"/>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32" name="Google Shape;632;p110"/>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633" name="Google Shape;633;p110"/>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634" name="Google Shape;634;p110"/>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35" name="Google Shape;635;p110"/>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636" name="Google Shape;636;p110"/>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37"/>
        <p:cNvGrpSpPr/>
        <p:nvPr/>
      </p:nvGrpSpPr>
      <p:grpSpPr>
        <a:xfrm>
          <a:off x="0" y="0"/>
          <a:ext cx="0" cy="0"/>
          <a:chOff x="0" y="0"/>
          <a:chExt cx="0" cy="0"/>
        </a:xfrm>
      </p:grpSpPr>
      <p:sp>
        <p:nvSpPr>
          <p:cNvPr id="638" name="Google Shape;638;p111"/>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39" name="Google Shape;639;p111"/>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640"/>
        <p:cNvGrpSpPr/>
        <p:nvPr/>
      </p:nvGrpSpPr>
      <p:grpSpPr>
        <a:xfrm>
          <a:off x="0" y="0"/>
          <a:ext cx="0" cy="0"/>
          <a:chOff x="0" y="0"/>
          <a:chExt cx="0" cy="0"/>
        </a:xfrm>
      </p:grpSpPr>
      <p:sp>
        <p:nvSpPr>
          <p:cNvPr id="641" name="Google Shape;641;p112"/>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642"/>
        <p:cNvGrpSpPr/>
        <p:nvPr/>
      </p:nvGrpSpPr>
      <p:grpSpPr>
        <a:xfrm>
          <a:off x="0" y="0"/>
          <a:ext cx="0" cy="0"/>
          <a:chOff x="0" y="0"/>
          <a:chExt cx="0" cy="0"/>
        </a:xfrm>
      </p:grpSpPr>
      <p:pic>
        <p:nvPicPr>
          <p:cNvPr id="643" name="Google Shape;643;p113"/>
          <p:cNvPicPr preferRelativeResize="0"/>
          <p:nvPr/>
        </p:nvPicPr>
        <p:blipFill rotWithShape="1">
          <a:blip r:embed="rId2">
            <a:alphaModFix/>
          </a:blip>
          <a:srcRect/>
          <a:stretch/>
        </p:blipFill>
        <p:spPr>
          <a:xfrm>
            <a:off x="0" y="2"/>
            <a:ext cx="9144000" cy="5143500"/>
          </a:xfrm>
          <a:prstGeom prst="rect">
            <a:avLst/>
          </a:prstGeom>
          <a:noFill/>
          <a:ln>
            <a:noFill/>
          </a:ln>
        </p:spPr>
      </p:pic>
      <p:sp>
        <p:nvSpPr>
          <p:cNvPr id="644" name="Google Shape;644;p113"/>
          <p:cNvSpPr txBox="1">
            <a:spLocks noGrp="1"/>
          </p:cNvSpPr>
          <p:nvPr>
            <p:ph type="ctrTitle"/>
          </p:nvPr>
        </p:nvSpPr>
        <p:spPr>
          <a:xfrm>
            <a:off x="0" y="1946787"/>
            <a:ext cx="9144000" cy="17532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45" name="Google Shape;645;p113"/>
          <p:cNvSpPr txBox="1">
            <a:spLocks noGrp="1"/>
          </p:cNvSpPr>
          <p:nvPr>
            <p:ph type="sldNum" idx="12"/>
          </p:nvPr>
        </p:nvSpPr>
        <p:spPr>
          <a:xfrm>
            <a:off x="170937" y="4820266"/>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6"/>
        <p:cNvGrpSpPr/>
        <p:nvPr/>
      </p:nvGrpSpPr>
      <p:grpSpPr>
        <a:xfrm>
          <a:off x="0" y="0"/>
          <a:ext cx="0" cy="0"/>
          <a:chOff x="0" y="0"/>
          <a:chExt cx="0" cy="0"/>
        </a:xfrm>
      </p:grpSpPr>
      <p:sp>
        <p:nvSpPr>
          <p:cNvPr id="647" name="Google Shape;647;p114"/>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48" name="Google Shape;648;p114"/>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SzPts val="2100"/>
              <a:buChar char="•"/>
              <a:defRPr/>
            </a:lvl1pPr>
            <a:lvl2pPr marL="914400" lvl="1" indent="-342900" algn="l" rtl="0">
              <a:lnSpc>
                <a:spcPct val="90000"/>
              </a:lnSpc>
              <a:spcBef>
                <a:spcPts val="400"/>
              </a:spcBef>
              <a:spcAft>
                <a:spcPts val="0"/>
              </a:spcAft>
              <a:buSzPts val="1800"/>
              <a:buChar char="•"/>
              <a:defRPr/>
            </a:lvl2pPr>
            <a:lvl3pPr marL="1371600" lvl="2" indent="-323850" algn="l" rtl="0">
              <a:lnSpc>
                <a:spcPct val="90000"/>
              </a:lnSpc>
              <a:spcBef>
                <a:spcPts val="400"/>
              </a:spcBef>
              <a:spcAft>
                <a:spcPts val="0"/>
              </a:spcAft>
              <a:buSzPts val="15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649" name="Google Shape;649;p114"/>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650"/>
        <p:cNvGrpSpPr/>
        <p:nvPr/>
      </p:nvGrpSpPr>
      <p:grpSpPr>
        <a:xfrm>
          <a:off x="0" y="0"/>
          <a:ext cx="0" cy="0"/>
          <a:chOff x="0" y="0"/>
          <a:chExt cx="0" cy="0"/>
        </a:xfrm>
      </p:grpSpPr>
      <p:pic>
        <p:nvPicPr>
          <p:cNvPr id="651" name="Google Shape;651;p115"/>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652" name="Google Shape;652;p115"/>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4000"/>
              <a:buFont typeface="Arial"/>
              <a:buChar char="●"/>
              <a:defRPr sz="40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3" name="Google Shape;653;p115"/>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67"/>
        <p:cNvGrpSpPr/>
        <p:nvPr/>
      </p:nvGrpSpPr>
      <p:grpSpPr>
        <a:xfrm>
          <a:off x="0" y="0"/>
          <a:ext cx="0" cy="0"/>
          <a:chOff x="0" y="0"/>
          <a:chExt cx="0" cy="0"/>
        </a:xfrm>
      </p:grpSpPr>
      <p:pic>
        <p:nvPicPr>
          <p:cNvPr id="168" name="Google Shape;168;p3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69" name="Google Shape;169;p32"/>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71" name="Google Shape;171;p32"/>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72" name="Google Shape;172;p3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3" name="Google Shape;173;p32"/>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theme" Target="../theme/theme4.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theme" Target="../theme/theme5.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Google Shape;111;p2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2" name="Google Shape;112;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3" name="Google Shape;113;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4" name="Google Shape;114;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p3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0" name="Google Shape;200;p3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1" name="Google Shape;201;p3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02" name="Google Shape;202;p3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03" name="Google Shape;203;p3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7"/>
        <p:cNvGrpSpPr/>
        <p:nvPr/>
      </p:nvGrpSpPr>
      <p:grpSpPr>
        <a:xfrm>
          <a:off x="0" y="0"/>
          <a:ext cx="0" cy="0"/>
          <a:chOff x="0" y="0"/>
          <a:chExt cx="0" cy="0"/>
        </a:xfrm>
      </p:grpSpPr>
      <p:sp>
        <p:nvSpPr>
          <p:cNvPr id="288" name="Google Shape;288;p5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89" name="Google Shape;289;p5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0" name="Google Shape;290;p5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1" name="Google Shape;291;p5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2" name="Google Shape;292;p5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80"/>
        <p:cNvGrpSpPr/>
        <p:nvPr/>
      </p:nvGrpSpPr>
      <p:grpSpPr>
        <a:xfrm>
          <a:off x="0" y="0"/>
          <a:ext cx="0" cy="0"/>
          <a:chOff x="0" y="0"/>
          <a:chExt cx="0" cy="0"/>
        </a:xfrm>
      </p:grpSpPr>
      <p:sp>
        <p:nvSpPr>
          <p:cNvPr id="381" name="Google Shape;381;p7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9pPr>
          </a:lstStyle>
          <a:p>
            <a:endParaRPr/>
          </a:p>
        </p:txBody>
      </p:sp>
      <p:sp>
        <p:nvSpPr>
          <p:cNvPr id="382" name="Google Shape;382;p7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83" name="Google Shape;383;p7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2"/>
                </a:solidFill>
                <a:latin typeface="Calibri"/>
                <a:ea typeface="Calibri"/>
                <a:cs typeface="Calibri"/>
                <a:sym typeface="Calibri"/>
              </a:defRPr>
            </a:lvl1pPr>
            <a:lvl2pPr lvl="1" algn="r" rtl="0">
              <a:buNone/>
              <a:defRPr sz="1300">
                <a:solidFill>
                  <a:schemeClr val="dk2"/>
                </a:solidFill>
                <a:latin typeface="Calibri"/>
                <a:ea typeface="Calibri"/>
                <a:cs typeface="Calibri"/>
                <a:sym typeface="Calibri"/>
              </a:defRPr>
            </a:lvl2pPr>
            <a:lvl3pPr lvl="2" algn="r" rtl="0">
              <a:buNone/>
              <a:defRPr sz="1300">
                <a:solidFill>
                  <a:schemeClr val="dk2"/>
                </a:solidFill>
                <a:latin typeface="Calibri"/>
                <a:ea typeface="Calibri"/>
                <a:cs typeface="Calibri"/>
                <a:sym typeface="Calibri"/>
              </a:defRPr>
            </a:lvl3pPr>
            <a:lvl4pPr lvl="3" algn="r" rtl="0">
              <a:buNone/>
              <a:defRPr sz="1300">
                <a:solidFill>
                  <a:schemeClr val="dk2"/>
                </a:solidFill>
                <a:latin typeface="Calibri"/>
                <a:ea typeface="Calibri"/>
                <a:cs typeface="Calibri"/>
                <a:sym typeface="Calibri"/>
              </a:defRPr>
            </a:lvl4pPr>
            <a:lvl5pPr lvl="4" algn="r" rtl="0">
              <a:buNone/>
              <a:defRPr sz="1300">
                <a:solidFill>
                  <a:schemeClr val="dk2"/>
                </a:solidFill>
                <a:latin typeface="Calibri"/>
                <a:ea typeface="Calibri"/>
                <a:cs typeface="Calibri"/>
                <a:sym typeface="Calibri"/>
              </a:defRPr>
            </a:lvl5pPr>
            <a:lvl6pPr lvl="5" algn="r" rtl="0">
              <a:buNone/>
              <a:defRPr sz="1300">
                <a:solidFill>
                  <a:schemeClr val="dk2"/>
                </a:solidFill>
                <a:latin typeface="Calibri"/>
                <a:ea typeface="Calibri"/>
                <a:cs typeface="Calibri"/>
                <a:sym typeface="Calibri"/>
              </a:defRPr>
            </a:lvl6pPr>
            <a:lvl7pPr lvl="6" algn="r" rtl="0">
              <a:buNone/>
              <a:defRPr sz="1300">
                <a:solidFill>
                  <a:schemeClr val="dk2"/>
                </a:solidFill>
                <a:latin typeface="Calibri"/>
                <a:ea typeface="Calibri"/>
                <a:cs typeface="Calibri"/>
                <a:sym typeface="Calibri"/>
              </a:defRPr>
            </a:lvl7pPr>
            <a:lvl8pPr lvl="7" algn="r" rtl="0">
              <a:buNone/>
              <a:defRPr sz="1300">
                <a:solidFill>
                  <a:schemeClr val="dk2"/>
                </a:solidFill>
                <a:latin typeface="Calibri"/>
                <a:ea typeface="Calibri"/>
                <a:cs typeface="Calibri"/>
                <a:sym typeface="Calibri"/>
              </a:defRPr>
            </a:lvl8pPr>
            <a:lvl9pPr lvl="8" algn="r" rtl="0">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84" name="Google Shape;384;p7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85" name="Google Shape;385;p7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5"/>
        <p:cNvGrpSpPr/>
        <p:nvPr/>
      </p:nvGrpSpPr>
      <p:grpSpPr>
        <a:xfrm>
          <a:off x="0" y="0"/>
          <a:ext cx="0" cy="0"/>
          <a:chOff x="0" y="0"/>
          <a:chExt cx="0" cy="0"/>
        </a:xfrm>
      </p:grpSpPr>
      <p:sp>
        <p:nvSpPr>
          <p:cNvPr id="566" name="Google Shape;566;p10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67" name="Google Shape;567;p10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68" name="Google Shape;568;p10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69" name="Google Shape;569;p10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70" name="Google Shape;570;p10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fedprograms/ti/parents" TargetMode="External"/><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hyperlink" Target="https://nche.ed.gov/every-student-succeeds-act/" TargetMode="External"/><Relationship Id="rId2" Type="http://schemas.openxmlformats.org/officeDocument/2006/relationships/notesSlide" Target="../notesSlides/notesSlide13.xml"/><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3" Type="http://schemas.openxmlformats.org/officeDocument/2006/relationships/hyperlink" Target="http://www.cde.state.co.us/cdefisgrant/essa_download" TargetMode="External"/><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hyperlink" Target="http://www.cde.state.co.us/fedprograms/equitableservicescolorado" TargetMode="External"/><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hyperlink" Target="https://www2.ed.gov/policy/elsec/leg/essa/essaelguidance10202016.pdf" TargetMode="External"/><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3" Type="http://schemas.openxmlformats.org/officeDocument/2006/relationships/hyperlink" Target="https://app.smartsheet.com/b/form/36ebd88929a5484fb9de7f7d63075bdd" TargetMode="External"/><Relationship Id="rId2" Type="http://schemas.openxmlformats.org/officeDocument/2006/relationships/notesSlide" Target="../notesSlides/notesSlide27.xml"/><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fedprograms/titleirankorder" TargetMode="External"/><Relationship Id="rId2" Type="http://schemas.openxmlformats.org/officeDocument/2006/relationships/notesSlide" Target="../notesSlides/notesSlide28.xml"/><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e.state.co.us/educatortalent/educatorrecruitmentandretention" TargetMode="External"/><Relationship Id="rId2" Type="http://schemas.openxmlformats.org/officeDocument/2006/relationships/notesSlide" Target="../notesSlides/notesSlide37.xml"/><Relationship Id="rId1" Type="http://schemas.openxmlformats.org/officeDocument/2006/relationships/slideLayout" Target="../slideLayouts/slideLayout32.xml"/><Relationship Id="rId4" Type="http://schemas.openxmlformats.org/officeDocument/2006/relationships/image" Target="../media/image21.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hyperlink" Target="https://drive.google.com/file/d/1qmpxgPaRrB8tyt8geX9nUTG4HVMdCb6J/view?usp=sharing" TargetMode="External"/><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drive.google.com/file/d/1qmpxgPaRrB8tyt8geX9nUTG4HVMdCb6J/view?usp=sharing" TargetMode="External"/><Relationship Id="rId2" Type="http://schemas.openxmlformats.org/officeDocument/2006/relationships/notesSlide" Target="../notesSlides/notesSlide40.xml"/><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3" Type="http://schemas.openxmlformats.org/officeDocument/2006/relationships/hyperlink" Target="https://drive.google.com/file/d/1P-BMQTGtlX5X_OFRx3XFW2P1T8l4Xoow/view?usp=sharing" TargetMode="External"/><Relationship Id="rId2" Type="http://schemas.openxmlformats.org/officeDocument/2006/relationships/notesSlide" Target="../notesSlides/notesSlide41.xml"/><Relationship Id="rId1" Type="http://schemas.openxmlformats.org/officeDocument/2006/relationships/slideLayout" Target="../slideLayouts/slideLayout61.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hyperlink" Target="https://docs.google.com/document/d/1L_SYJCDelBPzAIWUP7hFItjMoOZYnIi4/edit?usp=sharing&amp;ouid=113117948892834636943&amp;rtpof=true&amp;sd=true" TargetMode="External"/><Relationship Id="rId2" Type="http://schemas.openxmlformats.org/officeDocument/2006/relationships/notesSlide" Target="../notesSlides/notesSlide42.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3" Type="http://schemas.openxmlformats.org/officeDocument/2006/relationships/hyperlink" Target="https://www.cde.state.co.us/cdeprof/altteacheroverview" TargetMode="External"/><Relationship Id="rId2" Type="http://schemas.openxmlformats.org/officeDocument/2006/relationships/notesSlide" Target="../notesSlides/notesSlide43.xml"/><Relationship Id="rId1" Type="http://schemas.openxmlformats.org/officeDocument/2006/relationships/slideLayout" Target="../slideLayouts/slideLayout32.xml"/><Relationship Id="rId6" Type="http://schemas.openxmlformats.org/officeDocument/2006/relationships/hyperlink" Target="https://www.cde.state.co.us/educatortalent/teacher-apprenticeship" TargetMode="External"/><Relationship Id="rId5" Type="http://schemas.openxmlformats.org/officeDocument/2006/relationships/hyperlink" Target="https://education.ucdenver.edu/partnerships/p-tap#:~:text=P%2DTAP%20(Paraprofessional%20to%20Teacher,%2C%20Elementary%2C%20or%20Special%20Education." TargetMode="External"/><Relationship Id="rId4" Type="http://schemas.openxmlformats.org/officeDocument/2006/relationships/hyperlink" Target="https://western.edu/program/general-studies-teacher-licensur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cde.state.co.us/educatortalent/errprogram" TargetMode="External"/><Relationship Id="rId2" Type="http://schemas.openxmlformats.org/officeDocument/2006/relationships/notesSlide" Target="../notesSlides/notesSlide44.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de.state.co.us/educatortalent/fundingopportunities" TargetMode="External"/><Relationship Id="rId2" Type="http://schemas.openxmlformats.org/officeDocument/2006/relationships/notesSlide" Target="../notesSlides/notesSlide45.xml"/><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3" Type="http://schemas.openxmlformats.org/officeDocument/2006/relationships/hyperlink" Target="https://www.cde.state.co.us/educatortalent/principalleadershipinstitute" TargetMode="External"/><Relationship Id="rId2" Type="http://schemas.openxmlformats.org/officeDocument/2006/relationships/notesSlide" Target="../notesSlides/notesSlide46.xml"/><Relationship Id="rId1" Type="http://schemas.openxmlformats.org/officeDocument/2006/relationships/slideLayout" Target="../slideLayouts/slideLayout61.xml"/></Relationships>
</file>

<file path=ppt/slides/_rels/slide47.xml.rels><?xml version="1.0" encoding="UTF-8" standalone="yes"?>
<Relationships xmlns="http://schemas.openxmlformats.org/package/2006/relationships"><Relationship Id="rId3" Type="http://schemas.openxmlformats.org/officeDocument/2006/relationships/hyperlink" Target="https://www.cde.state.co.us/educatortalent/induction_landing" TargetMode="External"/><Relationship Id="rId2" Type="http://schemas.openxmlformats.org/officeDocument/2006/relationships/notesSlide" Target="../notesSlides/notesSlide47.xml"/><Relationship Id="rId1" Type="http://schemas.openxmlformats.org/officeDocument/2006/relationships/slideLayout" Target="../slideLayouts/slideLayout61.xml"/></Relationships>
</file>

<file path=ppt/slides/_rels/slide48.xml.rels><?xml version="1.0" encoding="UTF-8" standalone="yes"?>
<Relationships xmlns="http://schemas.openxmlformats.org/package/2006/relationships"><Relationship Id="rId3" Type="http://schemas.openxmlformats.org/officeDocument/2006/relationships/hyperlink" Target="https://www.cde.state.co.us/educatortalent/mentorresourcebank" TargetMode="External"/><Relationship Id="rId2" Type="http://schemas.openxmlformats.org/officeDocument/2006/relationships/notesSlide" Target="../notesSlides/notesSlide48.xml"/><Relationship Id="rId1" Type="http://schemas.openxmlformats.org/officeDocument/2006/relationships/slideLayout" Target="../slideLayouts/slideLayout61.xml"/><Relationship Id="rId5" Type="http://schemas.openxmlformats.org/officeDocument/2006/relationships/hyperlink" Target="https://www.cde.state.co.us/educatortalent/mentorteacheracademy" TargetMode="External"/><Relationship Id="rId4" Type="http://schemas.openxmlformats.org/officeDocument/2006/relationships/hyperlink" Target="https://www.cde.state.co.us/educatortalent/mentorgrant"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colonialschooldistrict.org/teachincsd/" TargetMode="External"/><Relationship Id="rId2" Type="http://schemas.openxmlformats.org/officeDocument/2006/relationships/notesSlide" Target="../notesSlides/notesSlide49.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hyperlink" Target="mailto:mohajeri-nelson_n@cde.state.co.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1.xml"/></Relationships>
</file>

<file path=ppt/slides/_rels/slide51.xml.rels><?xml version="1.0" encoding="UTF-8" standalone="yes"?>
<Relationships xmlns="http://schemas.openxmlformats.org/package/2006/relationships"><Relationship Id="rId8" Type="http://schemas.openxmlformats.org/officeDocument/2006/relationships/hyperlink" Target="mailto:grantham_h@cde.state.co.us" TargetMode="External"/><Relationship Id="rId3" Type="http://schemas.openxmlformats.org/officeDocument/2006/relationships/hyperlink" Target="https://www.cde.state.co.us/educatortalent/err-regions" TargetMode="External"/><Relationship Id="rId7" Type="http://schemas.openxmlformats.org/officeDocument/2006/relationships/hyperlink" Target="mailto:miner_m@cde.state.co.us" TargetMode="External"/><Relationship Id="rId2" Type="http://schemas.openxmlformats.org/officeDocument/2006/relationships/notesSlide" Target="../notesSlides/notesSlide51.xml"/><Relationship Id="rId1" Type="http://schemas.openxmlformats.org/officeDocument/2006/relationships/slideLayout" Target="../slideLayouts/slideLayout32.xml"/><Relationship Id="rId6" Type="http://schemas.openxmlformats.org/officeDocument/2006/relationships/hyperlink" Target="mailto:padilla_e@cde.state.co.us" TargetMode="External"/><Relationship Id="rId5" Type="http://schemas.openxmlformats.org/officeDocument/2006/relationships/hyperlink" Target="mailto:garoutte_t@cde.state.co.us" TargetMode="External"/><Relationship Id="rId4" Type="http://schemas.openxmlformats.org/officeDocument/2006/relationships/hyperlink" Target="mailto:martin_d@cde.state.co.us" TargetMode="External"/><Relationship Id="rId9" Type="http://schemas.openxmlformats.org/officeDocument/2006/relationships/image" Target="../media/image2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32.xml"/><Relationship Id="rId4" Type="http://schemas.openxmlformats.org/officeDocument/2006/relationships/hyperlink" Target="https://www.cde.state.co.us/fedprograms/esearegionalnetworkingmeeting"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3" Type="http://schemas.openxmlformats.org/officeDocument/2006/relationships/hyperlink" Target="https://www.cde.state.co.us/learningimpacts/fundingandpolicy" TargetMode="External"/><Relationship Id="rId2" Type="http://schemas.openxmlformats.org/officeDocument/2006/relationships/notesSlide" Target="../notesSlides/notesSlide57.xml"/><Relationship Id="rId1" Type="http://schemas.openxmlformats.org/officeDocument/2006/relationships/slideLayout" Target="../slideLayouts/slideLayout32.xml"/><Relationship Id="rId5" Type="http://schemas.openxmlformats.org/officeDocument/2006/relationships/hyperlink" Target="mailto:owen_e@cde.state.co.us" TargetMode="External"/><Relationship Id="rId4" Type="http://schemas.openxmlformats.org/officeDocument/2006/relationships/hyperlink" Target="https://www.cde.state.co.us/fedprograms/resourcesandtechnicalassistance"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forms.gle/fnj8H1Z9QMDFox7P9" TargetMode="External"/><Relationship Id="rId2" Type="http://schemas.openxmlformats.org/officeDocument/2006/relationships/notesSlide" Target="../notesSlides/notesSlide58.xml"/><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3" Type="http://schemas.openxmlformats.org/officeDocument/2006/relationships/hyperlink" Target="mailto:garoutte_t@cde.state.co.us" TargetMode="External"/><Relationship Id="rId2" Type="http://schemas.openxmlformats.org/officeDocument/2006/relationships/notesSlide" Target="../notesSlides/notesSlide59.xml"/><Relationship Id="rId1" Type="http://schemas.openxmlformats.org/officeDocument/2006/relationships/slideLayout" Target="../slideLayouts/slideLayout32.xml"/><Relationship Id="rId6" Type="http://schemas.openxmlformats.org/officeDocument/2006/relationships/hyperlink" Target="mailto:miller-curley_s@cde.state.co.us" TargetMode="External"/><Relationship Id="rId5" Type="http://schemas.openxmlformats.org/officeDocument/2006/relationships/hyperlink" Target="mailto:echsner_r@cde.state.co.us" TargetMode="External"/><Relationship Id="rId4" Type="http://schemas.openxmlformats.org/officeDocument/2006/relationships/hyperlink" Target="mailto:mohajeri-nelson_n@cde.state.co.u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8" Type="http://schemas.openxmlformats.org/officeDocument/2006/relationships/hyperlink" Target="mailto:crumley_k@cde.state.co.us" TargetMode="External"/><Relationship Id="rId13" Type="http://schemas.openxmlformats.org/officeDocument/2006/relationships/hyperlink" Target="mailto:echsner_r@cde.state.co.us" TargetMode="External"/><Relationship Id="rId18" Type="http://schemas.openxmlformats.org/officeDocument/2006/relationships/hyperlink" Target="mailto:schelke_j@cde.state.co.us" TargetMode="External"/><Relationship Id="rId26" Type="http://schemas.openxmlformats.org/officeDocument/2006/relationships/hyperlink" Target="mailto:Hawkins_r@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owens_m@cde.state.co.us" TargetMode="External"/><Relationship Id="rId7" Type="http://schemas.openxmlformats.org/officeDocument/2006/relationships/hyperlink" Target="mailto:giessinger_t@cde.state.co.us" TargetMode="External"/><Relationship Id="rId12" Type="http://schemas.openxmlformats.org/officeDocument/2006/relationships/hyperlink" Target="mailto:byrd_e@cde.state.co.us" TargetMode="External"/><Relationship Id="rId17" Type="http://schemas.openxmlformats.org/officeDocument/2006/relationships/hyperlink" Target="mailto:hickman_n@cde.state.co.us" TargetMode="External"/><Relationship Id="rId25" Type="http://schemas.openxmlformats.org/officeDocument/2006/relationships/hyperlink" Target="mailto:Austin_j@cde.state.co.us" TargetMode="External"/><Relationship Id="rId2" Type="http://schemas.openxmlformats.org/officeDocument/2006/relationships/notesSlide" Target="../notesSlides/notesSlide63.xml"/><Relationship Id="rId16" Type="http://schemas.openxmlformats.org/officeDocument/2006/relationships/hyperlink" Target="mailto:temple_r@cde.state.co.us" TargetMode="External"/><Relationship Id="rId20" Type="http://schemas.openxmlformats.org/officeDocument/2006/relationships/hyperlink" Target="mailto:penn_n@cde.state.co.us" TargetMode="External"/><Relationship Id="rId29" Type="http://schemas.openxmlformats.org/officeDocument/2006/relationships/hyperlink" Target="mailto:jones_kristina@cde.state.co.us" TargetMode="External"/><Relationship Id="rId1" Type="http://schemas.openxmlformats.org/officeDocument/2006/relationships/slideLayout" Target="../slideLayouts/slideLayout2.xml"/><Relationship Id="rId6" Type="http://schemas.openxmlformats.org/officeDocument/2006/relationships/hyperlink" Target="mailto:adeboye-sullivan_c@cde.state.co.us" TargetMode="External"/><Relationship Id="rId11" Type="http://schemas.openxmlformats.org/officeDocument/2006/relationships/hyperlink" Target="https://www.cde.state.co.us/fedprograms/regionalcontactspage" TargetMode="External"/><Relationship Id="rId24" Type="http://schemas.openxmlformats.org/officeDocument/2006/relationships/hyperlink" Target="mailto:carman_a@cde.state.co.us" TargetMode="External"/><Relationship Id="rId32" Type="http://schemas.openxmlformats.org/officeDocument/2006/relationships/hyperlink" Target="mailto:prael_m@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miller-curley_s@cde.state.co.us" TargetMode="External"/><Relationship Id="rId23" Type="http://schemas.openxmlformats.org/officeDocument/2006/relationships/hyperlink" Target="mailto:ring_j@cde.state.co.us" TargetMode="External"/><Relationship Id="rId28" Type="http://schemas.openxmlformats.org/officeDocument/2006/relationships/hyperlink" Target="mailto:morris_h@cde.state.co.us" TargetMode="External"/><Relationship Id="rId10" Type="http://schemas.openxmlformats.org/officeDocument/2006/relationships/hyperlink" Target="mailto:shen_m@cde.state.co.us" TargetMode="External"/><Relationship Id="rId19" Type="http://schemas.openxmlformats.org/officeDocument/2006/relationships/hyperlink" Target="mailto:craven_k@cde.state.co.us" TargetMode="External"/><Relationship Id="rId31" Type="http://schemas.openxmlformats.org/officeDocument/2006/relationships/hyperlink" Target="mailto:collins_d@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negley_t@cde.state.co.us" TargetMode="External"/><Relationship Id="rId14" Type="http://schemas.openxmlformats.org/officeDocument/2006/relationships/hyperlink" Target="mailto:boylan_k@cde.state.co.us" TargetMode="External"/><Relationship Id="rId22" Type="http://schemas.openxmlformats.org/officeDocument/2006/relationships/hyperlink" Target="mailto:chaffin_m@cde.state.co.us" TargetMode="External"/><Relationship Id="rId27" Type="http://schemas.openxmlformats.org/officeDocument/2006/relationships/hyperlink" Target="mailto:Kaleda_s@cde.state.co.us" TargetMode="External"/><Relationship Id="rId30" Type="http://schemas.openxmlformats.org/officeDocument/2006/relationships/hyperlink" Target="mailto:hagemann_w@cde.state.co.u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116"/>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3600"/>
              <a:buFont typeface="Arial"/>
              <a:buNone/>
            </a:pPr>
            <a:r>
              <a:rPr lang="en" sz="2700" dirty="0">
                <a:latin typeface="Raleway"/>
                <a:ea typeface="Raleway"/>
                <a:cs typeface="Raleway"/>
                <a:sym typeface="Raleway"/>
              </a:rPr>
              <a:t>CDE Office Hours</a:t>
            </a:r>
            <a:endParaRPr sz="2700" dirty="0">
              <a:latin typeface="Raleway"/>
              <a:ea typeface="Raleway"/>
              <a:cs typeface="Raleway"/>
              <a:sym typeface="Raleway"/>
            </a:endParaRPr>
          </a:p>
        </p:txBody>
      </p:sp>
      <p:sp>
        <p:nvSpPr>
          <p:cNvPr id="659" name="Google Shape;659;p116"/>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p>
            <a:pPr marL="0" marR="0" lvl="0" indent="0" algn="ctr" rtl="0">
              <a:lnSpc>
                <a:spcPct val="80000"/>
              </a:lnSpc>
              <a:spcBef>
                <a:spcPts val="0"/>
              </a:spcBef>
              <a:spcAft>
                <a:spcPts val="0"/>
              </a:spcAft>
              <a:buClr>
                <a:schemeClr val="dk1"/>
              </a:buClr>
              <a:buSzPts val="3600"/>
              <a:buFont typeface="Arial"/>
              <a:buNone/>
            </a:pPr>
            <a:r>
              <a:rPr lang="en" sz="2300" dirty="0">
                <a:latin typeface="Raleway"/>
                <a:ea typeface="Raleway"/>
                <a:cs typeface="Raleway"/>
                <a:sym typeface="Raleway"/>
              </a:rPr>
              <a:t>February 29, 2024</a:t>
            </a:r>
            <a:endParaRPr sz="2300" dirty="0">
              <a:latin typeface="Raleway"/>
              <a:ea typeface="Raleway"/>
              <a:cs typeface="Raleway"/>
              <a:sym typeface="Raleway"/>
            </a:endParaRPr>
          </a:p>
        </p:txBody>
      </p:sp>
      <p:sp>
        <p:nvSpPr>
          <p:cNvPr id="660" name="Google Shape;660;p11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125"/>
          <p:cNvSpPr txBox="1">
            <a:spLocks noGrp="1"/>
          </p:cNvSpPr>
          <p:nvPr>
            <p:ph type="title"/>
          </p:nvPr>
        </p:nvSpPr>
        <p:spPr>
          <a:xfrm>
            <a:off x="332682" y="153881"/>
            <a:ext cx="63663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2023-24 Consolidated Application Findings &amp; Trends</a:t>
            </a:r>
            <a:endParaRPr dirty="0">
              <a:latin typeface="Raleway" pitchFamily="2" charset="0"/>
            </a:endParaRPr>
          </a:p>
        </p:txBody>
      </p:sp>
      <p:sp>
        <p:nvSpPr>
          <p:cNvPr id="724" name="Google Shape;724;p125"/>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lnSpc>
                <a:spcPct val="100000"/>
              </a:lnSpc>
              <a:spcBef>
                <a:spcPts val="800"/>
              </a:spcBef>
              <a:spcAft>
                <a:spcPts val="0"/>
              </a:spcAft>
              <a:buNone/>
            </a:pPr>
            <a:r>
              <a:rPr lang="en" dirty="0">
                <a:latin typeface="Raleway" pitchFamily="2" charset="0"/>
              </a:rPr>
              <a:t>During the 2023-24 Consolidated Application cycle, Title I specialists from the Federal Programs and Supports Unit reviewed all Title I budget lines coded to the district level or coded as a District Managed Activity. Some common trends were noted: </a:t>
            </a:r>
            <a:endParaRPr dirty="0">
              <a:latin typeface="Raleway" pitchFamily="2" charset="0"/>
            </a:endParaRPr>
          </a:p>
          <a:p>
            <a:pPr marL="342900" lvl="0" indent="-279400" algn="l" rtl="0">
              <a:lnSpc>
                <a:spcPct val="100000"/>
              </a:lnSpc>
              <a:spcBef>
                <a:spcPts val="800"/>
              </a:spcBef>
              <a:spcAft>
                <a:spcPts val="0"/>
              </a:spcAft>
              <a:buSzPts val="1800"/>
              <a:buChar char="•"/>
            </a:pPr>
            <a:r>
              <a:rPr lang="en" dirty="0">
                <a:latin typeface="Raleway" pitchFamily="2" charset="0"/>
              </a:rPr>
              <a:t>Inconsistent use of the Parent Involvement set-aside</a:t>
            </a: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Limited use of the Preschool set-aside and Family Literacy set-aside</a:t>
            </a: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Confusion around allowable District Managed Activities</a:t>
            </a:r>
            <a:endParaRPr dirty="0">
              <a:latin typeface="Raleway" pitchFamily="2" charset="0"/>
            </a:endParaRPr>
          </a:p>
        </p:txBody>
      </p:sp>
      <p:sp>
        <p:nvSpPr>
          <p:cNvPr id="725" name="Google Shape;725;p125"/>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126"/>
          <p:cNvSpPr txBox="1">
            <a:spLocks noGrp="1"/>
          </p:cNvSpPr>
          <p:nvPr>
            <p:ph type="ctrTitle"/>
          </p:nvPr>
        </p:nvSpPr>
        <p:spPr>
          <a:xfrm>
            <a:off x="-1" y="1946787"/>
            <a:ext cx="91443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dirty="0">
                <a:latin typeface="Raleway" pitchFamily="2" charset="0"/>
              </a:rPr>
              <a:t>Required Title I, Part A Set-Asides</a:t>
            </a:r>
            <a:endParaRPr dirty="0">
              <a:latin typeface="Raleway" pitchFamily="2" charset="0"/>
            </a:endParaRPr>
          </a:p>
        </p:txBody>
      </p:sp>
      <p:sp>
        <p:nvSpPr>
          <p:cNvPr id="732" name="Google Shape;732;p126"/>
          <p:cNvSpPr txBox="1">
            <a:spLocks noGrp="1"/>
          </p:cNvSpPr>
          <p:nvPr>
            <p:ph type="sldNum" idx="12"/>
          </p:nvPr>
        </p:nvSpPr>
        <p:spPr>
          <a:xfrm>
            <a:off x="175065" y="4820266"/>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solidFill>
                  <a:schemeClr val="dk1"/>
                </a:solidFill>
              </a:rPr>
              <a:t>11</a:t>
            </a:fld>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127"/>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dirty="0">
                <a:latin typeface="Raleway" pitchFamily="2" charset="0"/>
              </a:rPr>
              <a:t>Parent Involvement Set-Aside</a:t>
            </a:r>
            <a:endParaRPr dirty="0">
              <a:latin typeface="Raleway" pitchFamily="2" charset="0"/>
            </a:endParaRPr>
          </a:p>
        </p:txBody>
      </p:sp>
      <p:sp>
        <p:nvSpPr>
          <p:cNvPr id="738" name="Google Shape;738;p127"/>
          <p:cNvSpPr txBox="1">
            <a:spLocks noGrp="1"/>
          </p:cNvSpPr>
          <p:nvPr>
            <p:ph type="body" idx="1"/>
          </p:nvPr>
        </p:nvSpPr>
        <p:spPr>
          <a:xfrm>
            <a:off x="628650" y="1165856"/>
            <a:ext cx="7886700" cy="36015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dirty="0">
                <a:latin typeface="Raleway" pitchFamily="2" charset="0"/>
              </a:rPr>
              <a:t>Required for LEAs with a Title I, Part A allocation greater than $500,000. LEAs must budget a minimum of 1% of the LEA’s total Title I allocation to support parent involvement activities.</a:t>
            </a: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At least 90% of the set-aside must go to Title I schools</a:t>
            </a: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District may retain no more than 10% support district-level parental involvement activities</a:t>
            </a: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Parents must be involved in LEA’s decisions on how to use these funds</a:t>
            </a: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If the LEA received more than $500,000 in total Title I funds the set-aside applies to the equitable services for non-public schools as well</a:t>
            </a:r>
            <a:endParaRPr dirty="0">
              <a:latin typeface="Raleway" pitchFamily="2" charset="0"/>
            </a:endParaRPr>
          </a:p>
          <a:p>
            <a:pPr marL="0" lvl="0" indent="0" algn="l" rtl="0">
              <a:lnSpc>
                <a:spcPct val="100000"/>
              </a:lnSpc>
              <a:spcBef>
                <a:spcPts val="0"/>
              </a:spcBef>
              <a:spcAft>
                <a:spcPts val="0"/>
              </a:spcAft>
              <a:buClr>
                <a:schemeClr val="dk1"/>
              </a:buClr>
              <a:buSzPts val="800"/>
              <a:buFont typeface="Arial"/>
              <a:buNone/>
            </a:pPr>
            <a:endParaRPr dirty="0">
              <a:latin typeface="Raleway" pitchFamily="2" charset="0"/>
            </a:endParaRPr>
          </a:p>
          <a:p>
            <a:pPr marL="0" lvl="0" indent="0" algn="l" rtl="0">
              <a:lnSpc>
                <a:spcPct val="100000"/>
              </a:lnSpc>
              <a:spcBef>
                <a:spcPts val="0"/>
              </a:spcBef>
              <a:spcAft>
                <a:spcPts val="0"/>
              </a:spcAft>
              <a:buNone/>
            </a:pPr>
            <a:r>
              <a:rPr lang="en" dirty="0">
                <a:latin typeface="Raleway" pitchFamily="2" charset="0"/>
              </a:rPr>
              <a:t>For more information on this use of funds visit the </a:t>
            </a:r>
            <a:r>
              <a:rPr lang="en" u="sng" dirty="0">
                <a:solidFill>
                  <a:srgbClr val="1155CC"/>
                </a:solidFill>
                <a:latin typeface="Raleway" pitchFamily="2" charset="0"/>
                <a:hlinkClick r:id="rId3">
                  <a:extLst>
                    <a:ext uri="{A12FA001-AC4F-418D-AE19-62706E023703}">
                      <ahyp:hlinkClr xmlns:ahyp="http://schemas.microsoft.com/office/drawing/2018/hyperlinkcolor" val="tx"/>
                    </a:ext>
                  </a:extLst>
                </a:hlinkClick>
              </a:rPr>
              <a:t>Elementary and Secondary Education Parent, Family and Community Engagement  webpage.</a:t>
            </a:r>
            <a:endParaRPr dirty="0">
              <a:latin typeface="Raleway" pitchFamily="2" charset="0"/>
            </a:endParaRPr>
          </a:p>
        </p:txBody>
      </p:sp>
      <p:sp>
        <p:nvSpPr>
          <p:cNvPr id="739" name="Google Shape;739;p127"/>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12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Homeless Set-Aside</a:t>
            </a:r>
            <a:endParaRPr sz="1400" dirty="0">
              <a:latin typeface="Raleway" pitchFamily="2" charset="0"/>
            </a:endParaRPr>
          </a:p>
        </p:txBody>
      </p:sp>
      <p:sp>
        <p:nvSpPr>
          <p:cNvPr id="746" name="Google Shape;746;p128"/>
          <p:cNvSpPr txBox="1">
            <a:spLocks noGrp="1"/>
          </p:cNvSpPr>
          <p:nvPr>
            <p:ph type="body" idx="1"/>
          </p:nvPr>
        </p:nvSpPr>
        <p:spPr>
          <a:xfrm>
            <a:off x="628650" y="1165858"/>
            <a:ext cx="7886700" cy="19122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dirty="0">
                <a:latin typeface="Raleway" pitchFamily="2" charset="0"/>
              </a:rPr>
              <a:t>All districts must budget at least $50, and no more than 25% of their Title I, Part A allocation, for this set-aside.</a:t>
            </a:r>
            <a:endParaRPr dirty="0">
              <a:latin typeface="Raleway" pitchFamily="2" charset="0"/>
            </a:endParaRPr>
          </a:p>
          <a:p>
            <a:pPr marL="342900" lvl="0" indent="-279400" algn="l" rtl="0">
              <a:lnSpc>
                <a:spcPct val="100000"/>
              </a:lnSpc>
              <a:spcBef>
                <a:spcPts val="600"/>
              </a:spcBef>
              <a:spcAft>
                <a:spcPts val="0"/>
              </a:spcAft>
              <a:buSzPts val="1800"/>
              <a:buChar char="•"/>
            </a:pPr>
            <a:r>
              <a:rPr lang="en" dirty="0">
                <a:latin typeface="Raleway" pitchFamily="2" charset="0"/>
              </a:rPr>
              <a:t>Homeless set-aside should be sufficient to handle the educational needs of students identified as experiencing homelessness.</a:t>
            </a: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LEAs should use methods suggested by the</a:t>
            </a:r>
            <a:r>
              <a:rPr lang="en" dirty="0">
                <a:uFill>
                  <a:noFill/>
                </a:uFill>
                <a:latin typeface="Raleway" pitchFamily="2" charset="0"/>
                <a:hlinkClick r:id="rId3"/>
              </a:rPr>
              <a:t> </a:t>
            </a:r>
            <a:r>
              <a:rPr lang="en" u="sng" dirty="0">
                <a:solidFill>
                  <a:srgbClr val="1155CC"/>
                </a:solidFill>
                <a:latin typeface="Raleway" pitchFamily="2" charset="0"/>
                <a:hlinkClick r:id="rId3">
                  <a:extLst>
                    <a:ext uri="{A12FA001-AC4F-418D-AE19-62706E023703}">
                      <ahyp:hlinkClr xmlns:ahyp="http://schemas.microsoft.com/office/drawing/2018/hyperlinkcolor" val="tx"/>
                    </a:ext>
                  </a:extLst>
                </a:hlinkClick>
              </a:rPr>
              <a:t>National Center for Homeless Education</a:t>
            </a:r>
            <a:r>
              <a:rPr lang="en" dirty="0">
                <a:latin typeface="Raleway" pitchFamily="2" charset="0"/>
              </a:rPr>
              <a:t> to determine an appropriate amount.</a:t>
            </a:r>
            <a:endParaRPr dirty="0">
              <a:latin typeface="Raleway" pitchFamily="2" charset="0"/>
            </a:endParaRPr>
          </a:p>
          <a:p>
            <a:pPr marL="342900" lvl="0" indent="0" algn="l" rtl="0">
              <a:lnSpc>
                <a:spcPct val="100000"/>
              </a:lnSpc>
              <a:spcBef>
                <a:spcPts val="600"/>
              </a:spcBef>
              <a:spcAft>
                <a:spcPts val="600"/>
              </a:spcAft>
              <a:buNone/>
            </a:pPr>
            <a:endParaRPr dirty="0">
              <a:latin typeface="Raleway" pitchFamily="2" charset="0"/>
            </a:endParaRPr>
          </a:p>
        </p:txBody>
      </p:sp>
      <p:sp>
        <p:nvSpPr>
          <p:cNvPr id="749" name="Google Shape;749;p128"/>
          <p:cNvSpPr txBox="1"/>
          <p:nvPr/>
        </p:nvSpPr>
        <p:spPr>
          <a:xfrm>
            <a:off x="657731" y="3078131"/>
            <a:ext cx="3788700" cy="1692761"/>
          </a:xfrm>
          <a:prstGeom prst="rect">
            <a:avLst/>
          </a:prstGeom>
          <a:noFill/>
          <a:ln w="9525" cap="flat" cmpd="sng">
            <a:solidFill>
              <a:schemeClr val="accent6"/>
            </a:solidFill>
            <a:prstDash val="solid"/>
            <a:round/>
            <a:headEnd type="none" w="sm" len="sm"/>
            <a:tailEnd type="none" w="sm" len="sm"/>
          </a:ln>
        </p:spPr>
        <p:txBody>
          <a:bodyPr spcFirstLastPara="1" wrap="square" lIns="68575" tIns="68575" rIns="68575" bIns="68575" anchor="t" anchorCtr="0">
            <a:spAutoFit/>
          </a:bodyPr>
          <a:lstStyle/>
          <a:p>
            <a:pPr marL="0" lvl="0" indent="0" algn="l" rtl="0">
              <a:spcBef>
                <a:spcPts val="0"/>
              </a:spcBef>
              <a:spcAft>
                <a:spcPts val="0"/>
              </a:spcAft>
              <a:buClr>
                <a:schemeClr val="dk1"/>
              </a:buClr>
              <a:buSzPts val="800"/>
              <a:buFont typeface="Arial"/>
              <a:buNone/>
            </a:pPr>
            <a:r>
              <a:rPr lang="en" sz="1600" dirty="0">
                <a:solidFill>
                  <a:schemeClr val="dk1"/>
                </a:solidFill>
                <a:latin typeface="Raleway" pitchFamily="2" charset="0"/>
                <a:ea typeface="Calibri"/>
                <a:cs typeface="Calibri"/>
                <a:sym typeface="Calibri"/>
              </a:rPr>
              <a:t>Example uses for the Homeless Set-Aside (based on LEA need):</a:t>
            </a:r>
            <a:endParaRPr sz="1600" dirty="0">
              <a:solidFill>
                <a:schemeClr val="dk1"/>
              </a:solidFill>
              <a:latin typeface="Raleway" pitchFamily="2" charset="0"/>
              <a:ea typeface="Calibri"/>
              <a:cs typeface="Calibri"/>
              <a:sym typeface="Calibri"/>
            </a:endParaRPr>
          </a:p>
          <a:p>
            <a:pPr marL="342900" lvl="0" indent="-279400" algn="l" rtl="0">
              <a:spcBef>
                <a:spcPts val="600"/>
              </a:spcBef>
              <a:spcAft>
                <a:spcPts val="0"/>
              </a:spcAft>
              <a:buClr>
                <a:schemeClr val="dk1"/>
              </a:buClr>
              <a:buSzPts val="1800"/>
              <a:buChar char="•"/>
            </a:pPr>
            <a:r>
              <a:rPr lang="en" sz="1600" dirty="0">
                <a:solidFill>
                  <a:schemeClr val="dk1"/>
                </a:solidFill>
                <a:latin typeface="Raleway" pitchFamily="2" charset="0"/>
                <a:ea typeface="Calibri"/>
                <a:cs typeface="Calibri"/>
                <a:sym typeface="Calibri"/>
              </a:rPr>
              <a:t>Transportation for homeless students</a:t>
            </a:r>
            <a:endParaRPr sz="1600" dirty="0">
              <a:solidFill>
                <a:schemeClr val="dk1"/>
              </a:solidFill>
              <a:latin typeface="Raleway" pitchFamily="2" charset="0"/>
              <a:ea typeface="Calibri"/>
              <a:cs typeface="Calibri"/>
              <a:sym typeface="Calibri"/>
            </a:endParaRPr>
          </a:p>
          <a:p>
            <a:pPr marL="342900" lvl="0" indent="-279400" algn="l" rtl="0">
              <a:spcBef>
                <a:spcPts val="0"/>
              </a:spcBef>
              <a:spcAft>
                <a:spcPts val="0"/>
              </a:spcAft>
              <a:buClr>
                <a:schemeClr val="dk1"/>
              </a:buClr>
              <a:buSzPts val="1800"/>
              <a:buChar char="•"/>
            </a:pPr>
            <a:r>
              <a:rPr lang="en" sz="1600" dirty="0">
                <a:solidFill>
                  <a:schemeClr val="dk1"/>
                </a:solidFill>
                <a:latin typeface="Raleway" pitchFamily="2" charset="0"/>
                <a:ea typeface="Calibri"/>
                <a:cs typeface="Calibri"/>
                <a:sym typeface="Calibri"/>
              </a:rPr>
              <a:t>School supplies for homeless students</a:t>
            </a:r>
            <a:endParaRPr sz="1600" dirty="0">
              <a:solidFill>
                <a:schemeClr val="dk1"/>
              </a:solidFill>
              <a:latin typeface="Raleway" pitchFamily="2" charset="0"/>
              <a:ea typeface="Calibri"/>
              <a:cs typeface="Calibri"/>
              <a:sym typeface="Calibri"/>
            </a:endParaRPr>
          </a:p>
        </p:txBody>
      </p:sp>
      <p:sp>
        <p:nvSpPr>
          <p:cNvPr id="748" name="Google Shape;748;p128"/>
          <p:cNvSpPr txBox="1"/>
          <p:nvPr/>
        </p:nvSpPr>
        <p:spPr>
          <a:xfrm>
            <a:off x="4663350" y="3078131"/>
            <a:ext cx="3788700" cy="1446540"/>
          </a:xfrm>
          <a:prstGeom prst="rect">
            <a:avLst/>
          </a:prstGeom>
          <a:noFill/>
          <a:ln w="9525" cap="flat" cmpd="sng">
            <a:solidFill>
              <a:srgbClr val="E06666"/>
            </a:solidFill>
            <a:prstDash val="solid"/>
            <a:round/>
            <a:headEnd type="none" w="sm" len="sm"/>
            <a:tailEnd type="none" w="sm" len="sm"/>
          </a:ln>
        </p:spPr>
        <p:txBody>
          <a:bodyPr spcFirstLastPara="1" wrap="square" lIns="68575" tIns="68575" rIns="68575" bIns="68575" anchor="t" anchorCtr="0">
            <a:spAutoFit/>
          </a:bodyPr>
          <a:lstStyle/>
          <a:p>
            <a:pPr marL="0" lvl="0" indent="0" algn="l" rtl="0">
              <a:spcBef>
                <a:spcPts val="0"/>
              </a:spcBef>
              <a:spcAft>
                <a:spcPts val="0"/>
              </a:spcAft>
              <a:buClr>
                <a:schemeClr val="dk1"/>
              </a:buClr>
              <a:buSzPts val="800"/>
              <a:buFont typeface="Arial"/>
              <a:buNone/>
            </a:pPr>
            <a:r>
              <a:rPr lang="en" sz="1600">
                <a:solidFill>
                  <a:schemeClr val="dk1"/>
                </a:solidFill>
                <a:latin typeface="Raleway" pitchFamily="2" charset="0"/>
                <a:ea typeface="Calibri"/>
                <a:cs typeface="Calibri"/>
                <a:sym typeface="Calibri"/>
              </a:rPr>
              <a:t>Homeless Set-Aside cannot be used for:</a:t>
            </a:r>
            <a:endParaRPr sz="1600">
              <a:solidFill>
                <a:schemeClr val="dk1"/>
              </a:solidFill>
              <a:latin typeface="Raleway" pitchFamily="2" charset="0"/>
              <a:ea typeface="Calibri"/>
              <a:cs typeface="Calibri"/>
              <a:sym typeface="Calibri"/>
            </a:endParaRPr>
          </a:p>
          <a:p>
            <a:pPr marL="342900" lvl="0" indent="-279400" algn="l" rtl="0">
              <a:spcBef>
                <a:spcPts val="600"/>
              </a:spcBef>
              <a:spcAft>
                <a:spcPts val="0"/>
              </a:spcAft>
              <a:buClr>
                <a:schemeClr val="dk1"/>
              </a:buClr>
              <a:buSzPts val="1800"/>
              <a:buFont typeface="Calibri"/>
              <a:buChar char="•"/>
            </a:pPr>
            <a:r>
              <a:rPr lang="en" sz="1600">
                <a:solidFill>
                  <a:schemeClr val="dk1"/>
                </a:solidFill>
                <a:latin typeface="Raleway" pitchFamily="2" charset="0"/>
                <a:ea typeface="Calibri"/>
                <a:cs typeface="Calibri"/>
                <a:sym typeface="Calibri"/>
              </a:rPr>
              <a:t>Cash or gift cards</a:t>
            </a:r>
            <a:endParaRPr sz="1600">
              <a:solidFill>
                <a:schemeClr val="dk1"/>
              </a:solidFill>
              <a:latin typeface="Raleway" pitchFamily="2" charset="0"/>
              <a:ea typeface="Calibri"/>
              <a:cs typeface="Calibri"/>
              <a:sym typeface="Calibri"/>
            </a:endParaRPr>
          </a:p>
          <a:p>
            <a:pPr marL="342900" lvl="0" indent="-279400" algn="l" rtl="0">
              <a:spcBef>
                <a:spcPts val="0"/>
              </a:spcBef>
              <a:spcAft>
                <a:spcPts val="0"/>
              </a:spcAft>
              <a:buClr>
                <a:schemeClr val="dk1"/>
              </a:buClr>
              <a:buSzPts val="1800"/>
              <a:buFont typeface="Calibri"/>
              <a:buChar char="•"/>
            </a:pPr>
            <a:r>
              <a:rPr lang="en" sz="1600">
                <a:solidFill>
                  <a:schemeClr val="dk1"/>
                </a:solidFill>
                <a:latin typeface="Raleway" pitchFamily="2" charset="0"/>
                <a:ea typeface="Calibri"/>
                <a:cs typeface="Calibri"/>
                <a:sym typeface="Calibri"/>
              </a:rPr>
              <a:t>Separate educational programs within school or off-site</a:t>
            </a:r>
            <a:endParaRPr sz="1600">
              <a:solidFill>
                <a:schemeClr val="dk1"/>
              </a:solidFill>
              <a:latin typeface="Raleway" pitchFamily="2" charset="0"/>
              <a:ea typeface="Calibri"/>
              <a:cs typeface="Calibri"/>
              <a:sym typeface="Calibri"/>
            </a:endParaRPr>
          </a:p>
        </p:txBody>
      </p:sp>
      <p:sp>
        <p:nvSpPr>
          <p:cNvPr id="747" name="Google Shape;747;p128"/>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29"/>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Neglected Facilities Set-Aside</a:t>
            </a:r>
            <a:endParaRPr dirty="0">
              <a:latin typeface="Raleway" pitchFamily="2" charset="0"/>
            </a:endParaRPr>
          </a:p>
        </p:txBody>
      </p:sp>
      <p:sp>
        <p:nvSpPr>
          <p:cNvPr id="756" name="Google Shape;756;p129"/>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dirty="0">
                <a:latin typeface="Raleway" pitchFamily="2" charset="0"/>
              </a:rPr>
              <a:t>Allocations for districts with a neglected facility. Required set-aside amounts are published on the</a:t>
            </a:r>
            <a:r>
              <a:rPr lang="en" u="sng" dirty="0">
                <a:solidFill>
                  <a:srgbClr val="1155CC"/>
                </a:solidFill>
                <a:latin typeface="Raleway" pitchFamily="2" charset="0"/>
                <a:hlinkClick r:id="rId3">
                  <a:extLst>
                    <a:ext uri="{A12FA001-AC4F-418D-AE19-62706E023703}">
                      <ahyp:hlinkClr xmlns:ahyp="http://schemas.microsoft.com/office/drawing/2018/hyperlinkcolor" val="tx"/>
                    </a:ext>
                  </a:extLst>
                </a:hlinkClick>
              </a:rPr>
              <a:t> Office of Grants Fiscal webpage</a:t>
            </a:r>
            <a:r>
              <a:rPr lang="en" dirty="0">
                <a:latin typeface="Raleway" pitchFamily="2" charset="0"/>
              </a:rPr>
              <a:t>.</a:t>
            </a: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The use of funds must be developed in partnership with the facility school.</a:t>
            </a:r>
            <a:endParaRPr dirty="0">
              <a:latin typeface="Raleway" pitchFamily="2" charset="0"/>
            </a:endParaRPr>
          </a:p>
        </p:txBody>
      </p:sp>
      <p:sp>
        <p:nvSpPr>
          <p:cNvPr id="757" name="Google Shape;757;p129"/>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3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Non-Public School Set-Aside</a:t>
            </a:r>
            <a:endParaRPr dirty="0">
              <a:latin typeface="Raleway" pitchFamily="2" charset="0"/>
            </a:endParaRPr>
          </a:p>
        </p:txBody>
      </p:sp>
      <p:sp>
        <p:nvSpPr>
          <p:cNvPr id="764" name="Google Shape;764;p130"/>
          <p:cNvSpPr txBox="1">
            <a:spLocks noGrp="1"/>
          </p:cNvSpPr>
          <p:nvPr>
            <p:ph type="body" idx="1"/>
          </p:nvPr>
        </p:nvSpPr>
        <p:spPr>
          <a:xfrm>
            <a:off x="628650" y="996287"/>
            <a:ext cx="7886700" cy="3845769"/>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dirty="0">
                <a:latin typeface="Raleway" pitchFamily="2" charset="0"/>
              </a:rPr>
              <a:t>Required set-aside if LEAs have participating non-public schools.</a:t>
            </a:r>
            <a:endParaRPr dirty="0">
              <a:latin typeface="Raleway" pitchFamily="2" charset="0"/>
            </a:endParaRPr>
          </a:p>
          <a:p>
            <a:pPr marL="342900" lvl="0" indent="-260350" algn="l" rtl="0">
              <a:lnSpc>
                <a:spcPct val="100000"/>
              </a:lnSpc>
              <a:spcBef>
                <a:spcPts val="0"/>
              </a:spcBef>
              <a:spcAft>
                <a:spcPts val="0"/>
              </a:spcAft>
              <a:buSzPts val="1500"/>
              <a:buFont typeface="Calibri"/>
              <a:buChar char="•"/>
            </a:pPr>
            <a:r>
              <a:rPr lang="en" sz="1500" dirty="0">
                <a:highlight>
                  <a:srgbClr val="FFFFFF"/>
                </a:highlight>
                <a:latin typeface="Raleway" pitchFamily="2" charset="0"/>
              </a:rPr>
              <a:t>LEAs must conduct consultation with eligible non-public schools in a timely and meaningful manner.</a:t>
            </a:r>
            <a:endParaRPr sz="1500" dirty="0">
              <a:highlight>
                <a:srgbClr val="FFFFFF"/>
              </a:highlight>
              <a:latin typeface="Raleway" pitchFamily="2" charset="0"/>
            </a:endParaRPr>
          </a:p>
          <a:p>
            <a:pPr marL="342900" lvl="0" indent="-260350" algn="l" rtl="0">
              <a:lnSpc>
                <a:spcPct val="100000"/>
              </a:lnSpc>
              <a:spcBef>
                <a:spcPts val="0"/>
              </a:spcBef>
              <a:spcAft>
                <a:spcPts val="0"/>
              </a:spcAft>
              <a:buSzPts val="1500"/>
              <a:buFont typeface="Calibri"/>
              <a:buChar char="•"/>
            </a:pPr>
            <a:r>
              <a:rPr lang="en" sz="1500" dirty="0">
                <a:highlight>
                  <a:srgbClr val="FFFFFF"/>
                </a:highlight>
                <a:latin typeface="Raleway" pitchFamily="2" charset="0"/>
              </a:rPr>
              <a:t>A public agency (i.e. the LEA) must control funds. Private schools do not receive allocations from the SEA.</a:t>
            </a:r>
            <a:endParaRPr sz="1500" dirty="0">
              <a:latin typeface="Raleway" pitchFamily="2" charset="0"/>
            </a:endParaRPr>
          </a:p>
          <a:p>
            <a:pPr marL="342900" lvl="0" indent="-260350" algn="l" rtl="0">
              <a:lnSpc>
                <a:spcPct val="100000"/>
              </a:lnSpc>
              <a:spcBef>
                <a:spcPts val="0"/>
              </a:spcBef>
              <a:spcAft>
                <a:spcPts val="0"/>
              </a:spcAft>
              <a:buSzPts val="1500"/>
              <a:buFont typeface="Calibri"/>
              <a:buChar char="•"/>
            </a:pPr>
            <a:r>
              <a:rPr lang="en" sz="1500" dirty="0">
                <a:latin typeface="Raleway" pitchFamily="2" charset="0"/>
              </a:rPr>
              <a:t>LEAs must determine the proportionate share of funds used to provide equitable services under Title I, Part A based on the entire Title I, Part A allocation prior to taking any other set-aside off the top. (Other Title Grants also have equitable services defined under Title VIII.)</a:t>
            </a:r>
            <a:endParaRPr sz="1500" dirty="0">
              <a:latin typeface="Raleway" pitchFamily="2" charset="0"/>
            </a:endParaRPr>
          </a:p>
          <a:p>
            <a:pPr marL="342900" lvl="0" indent="-260350" algn="l" rtl="0">
              <a:lnSpc>
                <a:spcPct val="100000"/>
              </a:lnSpc>
              <a:spcBef>
                <a:spcPts val="0"/>
              </a:spcBef>
              <a:spcAft>
                <a:spcPts val="0"/>
              </a:spcAft>
              <a:buSzPts val="1500"/>
              <a:buFont typeface="Calibri"/>
              <a:buChar char="•"/>
            </a:pPr>
            <a:r>
              <a:rPr lang="en" sz="1500" dirty="0">
                <a:latin typeface="Raleway" pitchFamily="2" charset="0"/>
              </a:rPr>
              <a:t>LEAs must obligate the set-aside to provide equitable services to eligible students attending non-public schools in the first fiscal year in which funds are available.</a:t>
            </a:r>
            <a:endParaRPr sz="1500" dirty="0">
              <a:highlight>
                <a:srgbClr val="FFFFFF"/>
              </a:highlight>
              <a:latin typeface="Raleway" pitchFamily="2" charset="0"/>
            </a:endParaRPr>
          </a:p>
          <a:p>
            <a:pPr marL="342900" lvl="0" indent="-260350" algn="l" rtl="0">
              <a:lnSpc>
                <a:spcPct val="100000"/>
              </a:lnSpc>
              <a:spcBef>
                <a:spcPts val="0"/>
              </a:spcBef>
              <a:spcAft>
                <a:spcPts val="0"/>
              </a:spcAft>
              <a:buSzPts val="1500"/>
              <a:buFont typeface="Calibri"/>
              <a:buChar char="•"/>
            </a:pPr>
            <a:r>
              <a:rPr lang="en" sz="1500" dirty="0">
                <a:highlight>
                  <a:srgbClr val="FFFFFF"/>
                </a:highlight>
                <a:latin typeface="Raleway" pitchFamily="2" charset="0"/>
              </a:rPr>
              <a:t>Services must be secular, neutral, and non-ideological; supplemental; and costs must be allowable, necessary, and reasonable.</a:t>
            </a:r>
            <a:endParaRPr sz="1500" dirty="0">
              <a:highlight>
                <a:srgbClr val="FFFFFF"/>
              </a:highlight>
              <a:latin typeface="Raleway" pitchFamily="2" charset="0"/>
            </a:endParaRPr>
          </a:p>
          <a:p>
            <a:pPr marL="342900" lvl="0" indent="0" algn="l" rtl="0">
              <a:lnSpc>
                <a:spcPct val="100000"/>
              </a:lnSpc>
              <a:spcBef>
                <a:spcPts val="900"/>
              </a:spcBef>
              <a:spcAft>
                <a:spcPts val="0"/>
              </a:spcAft>
              <a:buNone/>
            </a:pPr>
            <a:endParaRPr sz="900" dirty="0">
              <a:latin typeface="Raleway" pitchFamily="2" charset="0"/>
            </a:endParaRPr>
          </a:p>
          <a:p>
            <a:pPr marL="0" lvl="0" indent="0" algn="l" rtl="0">
              <a:lnSpc>
                <a:spcPct val="100000"/>
              </a:lnSpc>
              <a:spcBef>
                <a:spcPts val="0"/>
              </a:spcBef>
              <a:spcAft>
                <a:spcPts val="0"/>
              </a:spcAft>
              <a:buNone/>
            </a:pPr>
            <a:r>
              <a:rPr lang="en" dirty="0">
                <a:latin typeface="Raleway" pitchFamily="2" charset="0"/>
              </a:rPr>
              <a:t>For information regarding carryover, visit the</a:t>
            </a:r>
            <a:r>
              <a:rPr lang="en" u="sng" dirty="0">
                <a:solidFill>
                  <a:srgbClr val="1155CC"/>
                </a:solidFill>
                <a:latin typeface="Raleway" pitchFamily="2" charset="0"/>
                <a:hlinkClick r:id="rId3">
                  <a:extLst>
                    <a:ext uri="{A12FA001-AC4F-418D-AE19-62706E023703}">
                      <ahyp:hlinkClr xmlns:ahyp="http://schemas.microsoft.com/office/drawing/2018/hyperlinkcolor" val="tx"/>
                    </a:ext>
                  </a:extLst>
                </a:hlinkClick>
              </a:rPr>
              <a:t> Equitable Services to Non-public schools webpage</a:t>
            </a:r>
            <a:r>
              <a:rPr lang="en" dirty="0">
                <a:latin typeface="Raleway" pitchFamily="2" charset="0"/>
              </a:rPr>
              <a:t>.</a:t>
            </a:r>
            <a:endParaRPr dirty="0">
              <a:latin typeface="Raleway" pitchFamily="2" charset="0"/>
            </a:endParaRPr>
          </a:p>
        </p:txBody>
      </p:sp>
      <p:sp>
        <p:nvSpPr>
          <p:cNvPr id="765" name="Google Shape;765;p130"/>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131"/>
          <p:cNvSpPr txBox="1">
            <a:spLocks noGrp="1"/>
          </p:cNvSpPr>
          <p:nvPr>
            <p:ph type="ctrTitle"/>
          </p:nvPr>
        </p:nvSpPr>
        <p:spPr>
          <a:xfrm>
            <a:off x="0" y="1946787"/>
            <a:ext cx="91440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dirty="0">
                <a:latin typeface="Raleway" pitchFamily="2" charset="0"/>
              </a:rPr>
              <a:t>Optional District Level Set-Aside</a:t>
            </a:r>
            <a:endParaRPr dirty="0">
              <a:latin typeface="Raleway" pitchFamily="2" charset="0"/>
            </a:endParaRPr>
          </a:p>
        </p:txBody>
      </p:sp>
      <p:sp>
        <p:nvSpPr>
          <p:cNvPr id="772" name="Google Shape;772;p131"/>
          <p:cNvSpPr txBox="1">
            <a:spLocks noGrp="1"/>
          </p:cNvSpPr>
          <p:nvPr>
            <p:ph type="sldNum" idx="12"/>
          </p:nvPr>
        </p:nvSpPr>
        <p:spPr>
          <a:xfrm>
            <a:off x="170937" y="4820266"/>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solidFill>
                  <a:schemeClr val="dk1"/>
                </a:solidFill>
              </a:rPr>
              <a:t>16</a:t>
            </a:fld>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13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Administration</a:t>
            </a:r>
            <a:endParaRPr dirty="0">
              <a:latin typeface="Raleway" pitchFamily="2" charset="0"/>
            </a:endParaRPr>
          </a:p>
        </p:txBody>
      </p:sp>
      <p:sp>
        <p:nvSpPr>
          <p:cNvPr id="779" name="Google Shape;779;p132"/>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dirty="0">
                <a:latin typeface="Raleway" pitchFamily="2" charset="0"/>
              </a:rPr>
              <a:t>Any activity required for administering the grant, but not working with students directly such as business services are included in this function. </a:t>
            </a: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Capped at 10% of Title I, Part A allocation in combination with indirect costs</a:t>
            </a:r>
            <a:endParaRPr dirty="0">
              <a:latin typeface="Raleway" pitchFamily="2" charset="0"/>
            </a:endParaRPr>
          </a:p>
        </p:txBody>
      </p:sp>
      <p:sp>
        <p:nvSpPr>
          <p:cNvPr id="780" name="Google Shape;780;p132"/>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13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Preschool Set-Aside</a:t>
            </a:r>
            <a:endParaRPr dirty="0">
              <a:latin typeface="Raleway" pitchFamily="2" charset="0"/>
            </a:endParaRPr>
          </a:p>
          <a:p>
            <a:pPr marL="0" lvl="0" indent="0" algn="l" rtl="0">
              <a:spcBef>
                <a:spcPts val="0"/>
              </a:spcBef>
              <a:spcAft>
                <a:spcPts val="0"/>
              </a:spcAft>
              <a:buClr>
                <a:schemeClr val="dk1"/>
              </a:buClr>
              <a:buSzPts val="800"/>
              <a:buFont typeface="Arial"/>
              <a:buNone/>
            </a:pPr>
            <a:endParaRPr dirty="0">
              <a:latin typeface="Raleway" pitchFamily="2" charset="0"/>
            </a:endParaRPr>
          </a:p>
        </p:txBody>
      </p:sp>
      <p:sp>
        <p:nvSpPr>
          <p:cNvPr id="787" name="Google Shape;787;p133"/>
          <p:cNvSpPr txBox="1">
            <a:spLocks noGrp="1"/>
          </p:cNvSpPr>
          <p:nvPr>
            <p:ph type="body" idx="1"/>
          </p:nvPr>
        </p:nvSpPr>
        <p:spPr>
          <a:xfrm>
            <a:off x="628650" y="1165856"/>
            <a:ext cx="7886700" cy="3601500"/>
          </a:xfrm>
          <a:prstGeom prst="rect">
            <a:avLst/>
          </a:prstGeom>
        </p:spPr>
        <p:txBody>
          <a:bodyPr spcFirstLastPara="1" wrap="square" lIns="0" tIns="0" rIns="0" bIns="0" anchor="t" anchorCtr="0">
            <a:normAutofit fontScale="92500" lnSpcReduction="20000"/>
          </a:bodyPr>
          <a:lstStyle/>
          <a:p>
            <a:pPr marL="0" lvl="0" indent="0" algn="l" rtl="0">
              <a:lnSpc>
                <a:spcPct val="100000"/>
              </a:lnSpc>
              <a:spcBef>
                <a:spcPts val="0"/>
              </a:spcBef>
              <a:spcAft>
                <a:spcPts val="0"/>
              </a:spcAft>
              <a:buNone/>
            </a:pPr>
            <a:r>
              <a:rPr lang="en" dirty="0">
                <a:latin typeface="Raleway" pitchFamily="2" charset="0"/>
              </a:rPr>
              <a:t>District support for school or district-based preschool activities </a:t>
            </a: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Support, coordinate, and integrate services provided under Title I with early childhood education programs</a:t>
            </a: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If supporting a district preschool program, ESEA funds may only serve children whom the LEA identifies as eligible because they are at risk of failing to meet the State’s academic achievement standards when they reach school age</a:t>
            </a: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Capped at 30% of Title, Part A allocation</a:t>
            </a:r>
            <a:endParaRPr dirty="0">
              <a:latin typeface="Raleway" pitchFamily="2" charset="0"/>
            </a:endParaRPr>
          </a:p>
          <a:p>
            <a:pPr marL="342900" lvl="0" indent="0" algn="l" rtl="0">
              <a:lnSpc>
                <a:spcPct val="100000"/>
              </a:lnSpc>
              <a:spcBef>
                <a:spcPts val="0"/>
              </a:spcBef>
              <a:spcAft>
                <a:spcPts val="0"/>
              </a:spcAft>
              <a:buNone/>
            </a:pPr>
            <a:endParaRPr dirty="0">
              <a:latin typeface="Raleway" pitchFamily="2" charset="0"/>
            </a:endParaRPr>
          </a:p>
          <a:p>
            <a:pPr marL="0" lvl="0" indent="0" algn="l" rtl="0">
              <a:lnSpc>
                <a:spcPct val="100000"/>
              </a:lnSpc>
              <a:spcBef>
                <a:spcPts val="0"/>
              </a:spcBef>
              <a:spcAft>
                <a:spcPts val="0"/>
              </a:spcAft>
              <a:buNone/>
            </a:pPr>
            <a:r>
              <a:rPr lang="en" dirty="0">
                <a:latin typeface="Raleway" pitchFamily="2" charset="0"/>
              </a:rPr>
              <a:t>Examples of allowable activities include: </a:t>
            </a: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Professional development for early childhood staff and preschool teachers</a:t>
            </a: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Direct intervention with students</a:t>
            </a: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Support for students transitioning to kindergarten</a:t>
            </a:r>
            <a:endParaRPr dirty="0">
              <a:latin typeface="Raleway" pitchFamily="2" charset="0"/>
            </a:endParaRPr>
          </a:p>
          <a:p>
            <a:pPr marL="342900" lvl="0" indent="0" algn="l" rtl="0">
              <a:lnSpc>
                <a:spcPct val="100000"/>
              </a:lnSpc>
              <a:spcBef>
                <a:spcPts val="0"/>
              </a:spcBef>
              <a:spcAft>
                <a:spcPts val="0"/>
              </a:spcAft>
              <a:buNone/>
            </a:pPr>
            <a:endParaRPr dirty="0">
              <a:latin typeface="Raleway" pitchFamily="2" charset="0"/>
            </a:endParaRPr>
          </a:p>
          <a:p>
            <a:pPr marL="0" lvl="0" indent="0" algn="l" rtl="0">
              <a:lnSpc>
                <a:spcPct val="100000"/>
              </a:lnSpc>
              <a:spcBef>
                <a:spcPts val="0"/>
              </a:spcBef>
              <a:spcAft>
                <a:spcPts val="0"/>
              </a:spcAft>
              <a:buNone/>
            </a:pPr>
            <a:r>
              <a:rPr lang="en" dirty="0">
                <a:latin typeface="Raleway" pitchFamily="2" charset="0"/>
              </a:rPr>
              <a:t>Additional guidance: </a:t>
            </a:r>
            <a:r>
              <a:rPr lang="en" u="sng" dirty="0">
                <a:solidFill>
                  <a:srgbClr val="1155CC"/>
                </a:solidFill>
                <a:latin typeface="Raleway" pitchFamily="2" charset="0"/>
                <a:hlinkClick r:id="rId3">
                  <a:extLst>
                    <a:ext uri="{A12FA001-AC4F-418D-AE19-62706E023703}">
                      <ahyp:hlinkClr xmlns:ahyp="http://schemas.microsoft.com/office/drawing/2018/hyperlinkcolor" val="tx"/>
                    </a:ext>
                  </a:extLst>
                </a:hlinkClick>
              </a:rPr>
              <a:t>Non-Regulatory Guidance  Early Learning in the Every Student Succeeds Act</a:t>
            </a:r>
            <a:r>
              <a:rPr lang="en" dirty="0">
                <a:latin typeface="Raleway" pitchFamily="2" charset="0"/>
              </a:rPr>
              <a:t> </a:t>
            </a:r>
            <a:endParaRPr dirty="0">
              <a:latin typeface="Raleway" pitchFamily="2" charset="0"/>
            </a:endParaRPr>
          </a:p>
        </p:txBody>
      </p:sp>
      <p:sp>
        <p:nvSpPr>
          <p:cNvPr id="788" name="Google Shape;788;p133"/>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3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Family Literacy Set-Aside</a:t>
            </a:r>
            <a:endParaRPr dirty="0">
              <a:latin typeface="Raleway" pitchFamily="2" charset="0"/>
            </a:endParaRPr>
          </a:p>
        </p:txBody>
      </p:sp>
      <p:sp>
        <p:nvSpPr>
          <p:cNvPr id="795" name="Google Shape;795;p134"/>
          <p:cNvSpPr txBox="1">
            <a:spLocks noGrp="1"/>
          </p:cNvSpPr>
          <p:nvPr>
            <p:ph type="body" idx="1"/>
          </p:nvPr>
        </p:nvSpPr>
        <p:spPr>
          <a:xfrm>
            <a:off x="628650" y="1165856"/>
            <a:ext cx="7886700" cy="32622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dirty="0">
                <a:latin typeface="Raleway" pitchFamily="2" charset="0"/>
              </a:rPr>
              <a:t>Literacy program for families in Title I schools </a:t>
            </a: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capped at 30% of Title I, Part A allocation</a:t>
            </a:r>
            <a:endParaRPr dirty="0">
              <a:latin typeface="Raleway" pitchFamily="2" charset="0"/>
            </a:endParaRPr>
          </a:p>
          <a:p>
            <a:pPr marL="0" lvl="0" indent="0" algn="l" rtl="0">
              <a:lnSpc>
                <a:spcPct val="100000"/>
              </a:lnSpc>
              <a:spcBef>
                <a:spcPts val="0"/>
              </a:spcBef>
              <a:spcAft>
                <a:spcPts val="0"/>
              </a:spcAft>
              <a:buNone/>
            </a:pPr>
            <a:endParaRPr dirty="0">
              <a:latin typeface="Raleway" pitchFamily="2" charset="0"/>
            </a:endParaRPr>
          </a:p>
          <a:p>
            <a:pPr marL="0" lvl="0" indent="0" algn="l" rtl="0">
              <a:lnSpc>
                <a:spcPct val="100000"/>
              </a:lnSpc>
              <a:spcBef>
                <a:spcPts val="0"/>
              </a:spcBef>
              <a:spcAft>
                <a:spcPts val="0"/>
              </a:spcAft>
              <a:buNone/>
            </a:pPr>
            <a:r>
              <a:rPr lang="en" dirty="0">
                <a:latin typeface="Raleway" pitchFamily="2" charset="0"/>
              </a:rPr>
              <a:t>Examples of allowable activities include: </a:t>
            </a: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Adult GED, EL, or parenting classes</a:t>
            </a: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Parent and child activities </a:t>
            </a: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Student activities involving literacy</a:t>
            </a:r>
            <a:endParaRPr dirty="0">
              <a:latin typeface="Raleway" pitchFamily="2" charset="0"/>
            </a:endParaRPr>
          </a:p>
        </p:txBody>
      </p:sp>
      <p:sp>
        <p:nvSpPr>
          <p:cNvPr id="797" name="Google Shape;797;p134">
            <a:extLst>
              <a:ext uri="{C183D7F6-B498-43B3-948B-1728B52AA6E4}">
                <adec:decorative xmlns:adec="http://schemas.microsoft.com/office/drawing/2017/decorative" val="1"/>
              </a:ext>
            </a:extLst>
          </p:cNvPr>
          <p:cNvSpPr/>
          <p:nvPr/>
        </p:nvSpPr>
        <p:spPr>
          <a:xfrm>
            <a:off x="5111738" y="1889119"/>
            <a:ext cx="3770334" cy="2936898"/>
          </a:xfrm>
          <a:prstGeom prst="irregularSeal1">
            <a:avLst/>
          </a:prstGeom>
          <a:solidFill>
            <a:srgbClr val="D9D2E9"/>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latin typeface="Calibri"/>
              <a:ea typeface="Calibri"/>
              <a:cs typeface="Calibri"/>
              <a:sym typeface="Calibri"/>
            </a:endParaRPr>
          </a:p>
        </p:txBody>
      </p:sp>
      <p:sp>
        <p:nvSpPr>
          <p:cNvPr id="798" name="Google Shape;798;p134">
            <a:extLst>
              <a:ext uri="{C183D7F6-B498-43B3-948B-1728B52AA6E4}">
                <adec:decorative xmlns:adec="http://schemas.microsoft.com/office/drawing/2017/decorative" val="0"/>
              </a:ext>
            </a:extLst>
          </p:cNvPr>
          <p:cNvSpPr txBox="1"/>
          <p:nvPr/>
        </p:nvSpPr>
        <p:spPr>
          <a:xfrm>
            <a:off x="5885616" y="2817149"/>
            <a:ext cx="2222700" cy="877153"/>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1600" dirty="0">
                <a:solidFill>
                  <a:schemeClr val="dk1"/>
                </a:solidFill>
                <a:latin typeface="Raleway" pitchFamily="2" charset="0"/>
                <a:ea typeface="Calibri"/>
                <a:cs typeface="Calibri"/>
                <a:sym typeface="Calibri"/>
              </a:rPr>
              <a:t>Different than the Parental Involvement Set-Aside </a:t>
            </a:r>
            <a:endParaRPr sz="1600" dirty="0">
              <a:solidFill>
                <a:schemeClr val="dk1"/>
              </a:solidFill>
              <a:latin typeface="Raleway" pitchFamily="2" charset="0"/>
              <a:ea typeface="Calibri"/>
              <a:cs typeface="Calibri"/>
              <a:sym typeface="Calibri"/>
            </a:endParaRPr>
          </a:p>
        </p:txBody>
      </p:sp>
      <p:sp>
        <p:nvSpPr>
          <p:cNvPr id="796" name="Google Shape;796;p134">
            <a:extLst>
              <a:ext uri="{C183D7F6-B498-43B3-948B-1728B52AA6E4}">
                <adec:decorative xmlns:adec="http://schemas.microsoft.com/office/drawing/2017/decorative" val="1"/>
              </a:ext>
            </a:extLst>
          </p:cNvPr>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117"/>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dirty="0">
                <a:latin typeface="Raleway"/>
                <a:ea typeface="Raleway"/>
                <a:cs typeface="Raleway"/>
                <a:sym typeface="Raleway"/>
              </a:rPr>
              <a:t>ESSER Office Hours</a:t>
            </a:r>
            <a:endParaRPr dirty="0">
              <a:latin typeface="Raleway"/>
              <a:ea typeface="Raleway"/>
              <a:cs typeface="Raleway"/>
              <a:sym typeface="Raleway"/>
            </a:endParaRPr>
          </a:p>
        </p:txBody>
      </p:sp>
      <p:sp>
        <p:nvSpPr>
          <p:cNvPr id="666" name="Google Shape;666;p117"/>
          <p:cNvSpPr txBox="1">
            <a:spLocks noGrp="1"/>
          </p:cNvSpPr>
          <p:nvPr>
            <p:ph type="body" idx="1"/>
          </p:nvPr>
        </p:nvSpPr>
        <p:spPr>
          <a:xfrm>
            <a:off x="628650" y="1076537"/>
            <a:ext cx="7886700" cy="3263400"/>
          </a:xfrm>
          <a:prstGeom prst="rect">
            <a:avLst/>
          </a:prstGeom>
          <a:noFill/>
          <a:ln>
            <a:noFill/>
          </a:ln>
        </p:spPr>
        <p:txBody>
          <a:bodyPr spcFirstLastPara="1" wrap="square" lIns="0" tIns="0" rIns="0" bIns="0" anchor="t" anchorCtr="0">
            <a:normAutofit/>
          </a:bodyPr>
          <a:lstStyle/>
          <a:p>
            <a:pPr marL="177800" lvl="0" indent="-63500" algn="l" rtl="0">
              <a:lnSpc>
                <a:spcPct val="90000"/>
              </a:lnSpc>
              <a:spcBef>
                <a:spcPts val="0"/>
              </a:spcBef>
              <a:spcAft>
                <a:spcPts val="1200"/>
              </a:spcAft>
              <a:buClr>
                <a:schemeClr val="dk1"/>
              </a:buClr>
              <a:buSzPts val="1800"/>
              <a:buNone/>
            </a:pPr>
            <a:r>
              <a:rPr lang="en" b="1" u="sng" dirty="0">
                <a:latin typeface="Raleway" pitchFamily="2" charset="0"/>
              </a:rPr>
              <a:t>Topics</a:t>
            </a:r>
            <a:endParaRPr b="1" u="sng" dirty="0">
              <a:latin typeface="Raleway" pitchFamily="2" charset="0"/>
            </a:endParaRPr>
          </a:p>
          <a:p>
            <a:pPr marL="457200" lvl="0" indent="-342900" algn="l" rtl="0">
              <a:lnSpc>
                <a:spcPct val="100000"/>
              </a:lnSpc>
              <a:spcBef>
                <a:spcPts val="0"/>
              </a:spcBef>
              <a:spcAft>
                <a:spcPts val="0"/>
              </a:spcAft>
              <a:buSzPts val="1800"/>
              <a:buFont typeface="Raleway"/>
              <a:buChar char="•"/>
            </a:pPr>
            <a:r>
              <a:rPr lang="en" dirty="0">
                <a:latin typeface="Raleway" pitchFamily="2" charset="0"/>
                <a:ea typeface="Raleway"/>
                <a:cs typeface="Raleway"/>
                <a:sym typeface="Raleway"/>
              </a:rPr>
              <a:t>Listening Segment</a:t>
            </a:r>
            <a:endParaRPr dirty="0">
              <a:latin typeface="Raleway" pitchFamily="2" charset="0"/>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latin typeface="Raleway" pitchFamily="2" charset="0"/>
                <a:ea typeface="Raleway"/>
                <a:cs typeface="Raleway"/>
                <a:sym typeface="Raleway"/>
              </a:rPr>
              <a:t>Title I, Part A District Level Set-Asides</a:t>
            </a:r>
            <a:endParaRPr dirty="0">
              <a:latin typeface="Raleway" pitchFamily="2" charset="0"/>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latin typeface="Raleway" pitchFamily="2" charset="0"/>
                <a:ea typeface="Raleway"/>
                <a:cs typeface="Raleway"/>
                <a:sym typeface="Raleway"/>
              </a:rPr>
              <a:t>Addressing Educator Shortages in Colorado: Available Opportunities</a:t>
            </a:r>
            <a:endParaRPr dirty="0">
              <a:latin typeface="Raleway" pitchFamily="2" charset="0"/>
              <a:ea typeface="Raleway"/>
              <a:cs typeface="Raleway"/>
              <a:sym typeface="Raleway"/>
            </a:endParaRPr>
          </a:p>
        </p:txBody>
      </p:sp>
      <p:sp>
        <p:nvSpPr>
          <p:cNvPr id="667" name="Google Shape;667;p11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135"/>
          <p:cNvSpPr txBox="1">
            <a:spLocks noGrp="1"/>
          </p:cNvSpPr>
          <p:nvPr>
            <p:ph type="title"/>
          </p:nvPr>
        </p:nvSpPr>
        <p:spPr>
          <a:xfrm>
            <a:off x="332674" y="153882"/>
            <a:ext cx="7105356" cy="673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ct val="38095"/>
              <a:buFont typeface="Arial"/>
              <a:buNone/>
            </a:pPr>
            <a:r>
              <a:rPr lang="en" dirty="0">
                <a:latin typeface="Raleway" pitchFamily="2" charset="0"/>
              </a:rPr>
              <a:t>Additional Support for Schools Identified for Targeted Support or Comprehensive Support and Improvement</a:t>
            </a:r>
            <a:endParaRPr dirty="0">
              <a:latin typeface="Raleway" pitchFamily="2" charset="0"/>
            </a:endParaRPr>
          </a:p>
        </p:txBody>
      </p:sp>
      <p:sp>
        <p:nvSpPr>
          <p:cNvPr id="805" name="Google Shape;805;p135"/>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dirty="0">
                <a:latin typeface="Raleway" pitchFamily="2" charset="0"/>
              </a:rPr>
              <a:t>District level set-asides can be used for financial incentives and awards for teachers who serve in Title I schools identified for Comprehensive Support and Improvement (CS) or implementing Targeted Support and Improvement (TS) plans.</a:t>
            </a: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 Purpose must be to attract and retain qualified and effective teachers.</a:t>
            </a: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 Capped at 5% of the LEA’s total Title I allocation.</a:t>
            </a:r>
            <a:endParaRPr dirty="0">
              <a:latin typeface="Raleway" pitchFamily="2" charset="0"/>
            </a:endParaRPr>
          </a:p>
          <a:p>
            <a:pPr marL="0" lvl="0" indent="0" algn="l" rtl="0">
              <a:lnSpc>
                <a:spcPct val="100000"/>
              </a:lnSpc>
              <a:spcBef>
                <a:spcPts val="0"/>
              </a:spcBef>
              <a:spcAft>
                <a:spcPts val="0"/>
              </a:spcAft>
              <a:buNone/>
            </a:pPr>
            <a:endParaRPr sz="1500" dirty="0">
              <a:latin typeface="Raleway" pitchFamily="2" charset="0"/>
            </a:endParaRPr>
          </a:p>
        </p:txBody>
      </p:sp>
      <p:sp>
        <p:nvSpPr>
          <p:cNvPr id="806" name="Google Shape;806;p135"/>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13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Transportation for Eligible Students</a:t>
            </a:r>
            <a:endParaRPr dirty="0">
              <a:latin typeface="Raleway" pitchFamily="2" charset="0"/>
            </a:endParaRPr>
          </a:p>
        </p:txBody>
      </p:sp>
      <p:sp>
        <p:nvSpPr>
          <p:cNvPr id="813" name="Google Shape;813;p136"/>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a:latin typeface="Raleway" pitchFamily="2" charset="0"/>
              </a:rPr>
              <a:t>Costs to provide transportation for students attending a public school identified for comprehensive support and improvement transfer to another higher-performing public school in the district.</a:t>
            </a:r>
            <a:endParaRPr>
              <a:latin typeface="Raleway" pitchFamily="2" charset="0"/>
            </a:endParaRPr>
          </a:p>
          <a:p>
            <a:pPr marL="342900" lvl="0" indent="-279400" algn="l" rtl="0">
              <a:lnSpc>
                <a:spcPct val="100000"/>
              </a:lnSpc>
              <a:spcBef>
                <a:spcPts val="0"/>
              </a:spcBef>
              <a:spcAft>
                <a:spcPts val="0"/>
              </a:spcAft>
              <a:buSzPts val="1800"/>
              <a:buChar char="•"/>
            </a:pPr>
            <a:r>
              <a:rPr lang="en">
                <a:latin typeface="Raleway" pitchFamily="2" charset="0"/>
              </a:rPr>
              <a:t>Capped at 5% of the LEA’s total Title I, Part A allocation</a:t>
            </a:r>
            <a:endParaRPr>
              <a:latin typeface="Raleway" pitchFamily="2" charset="0"/>
            </a:endParaRPr>
          </a:p>
          <a:p>
            <a:pPr marL="342900" lvl="0" indent="0" algn="l" rtl="0">
              <a:lnSpc>
                <a:spcPct val="100000"/>
              </a:lnSpc>
              <a:spcBef>
                <a:spcPts val="0"/>
              </a:spcBef>
              <a:spcAft>
                <a:spcPts val="0"/>
              </a:spcAft>
              <a:buNone/>
            </a:pPr>
            <a:endParaRPr sz="1500">
              <a:latin typeface="Raleway" pitchFamily="2" charset="0"/>
            </a:endParaRPr>
          </a:p>
        </p:txBody>
      </p:sp>
      <p:sp>
        <p:nvSpPr>
          <p:cNvPr id="814" name="Google Shape;814;p136"/>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37"/>
          <p:cNvSpPr txBox="1">
            <a:spLocks noGrp="1"/>
          </p:cNvSpPr>
          <p:nvPr>
            <p:ph type="ctrTitle"/>
          </p:nvPr>
        </p:nvSpPr>
        <p:spPr>
          <a:xfrm>
            <a:off x="-1" y="1946787"/>
            <a:ext cx="91443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dirty="0">
                <a:latin typeface="Raleway" pitchFamily="2" charset="0"/>
              </a:rPr>
              <a:t>District Managed Activities (DMA)</a:t>
            </a:r>
            <a:endParaRPr dirty="0">
              <a:latin typeface="Raleway" pitchFamily="2" charset="0"/>
            </a:endParaRPr>
          </a:p>
        </p:txBody>
      </p:sp>
      <p:sp>
        <p:nvSpPr>
          <p:cNvPr id="821" name="Google Shape;821;p137"/>
          <p:cNvSpPr txBox="1">
            <a:spLocks noGrp="1"/>
          </p:cNvSpPr>
          <p:nvPr>
            <p:ph type="sldNum" idx="12"/>
          </p:nvPr>
        </p:nvSpPr>
        <p:spPr>
          <a:xfrm>
            <a:off x="175065" y="4820266"/>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solidFill>
                  <a:schemeClr val="dk1"/>
                </a:solidFill>
              </a:rPr>
              <a:t>22</a:t>
            </a:fld>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13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Pay Differential</a:t>
            </a:r>
            <a:endParaRPr dirty="0">
              <a:latin typeface="Raleway" pitchFamily="2" charset="0"/>
            </a:endParaRPr>
          </a:p>
          <a:p>
            <a:pPr marL="0" lvl="0" indent="0" algn="l" rtl="0">
              <a:spcBef>
                <a:spcPts val="0"/>
              </a:spcBef>
              <a:spcAft>
                <a:spcPts val="0"/>
              </a:spcAft>
              <a:buClr>
                <a:schemeClr val="dk1"/>
              </a:buClr>
              <a:buSzPts val="800"/>
              <a:buFont typeface="Arial"/>
              <a:buNone/>
            </a:pPr>
            <a:endParaRPr dirty="0">
              <a:latin typeface="Raleway" pitchFamily="2" charset="0"/>
            </a:endParaRPr>
          </a:p>
        </p:txBody>
      </p:sp>
      <p:sp>
        <p:nvSpPr>
          <p:cNvPr id="828" name="Google Shape;828;p138"/>
          <p:cNvSpPr txBox="1">
            <a:spLocks noGrp="1"/>
          </p:cNvSpPr>
          <p:nvPr>
            <p:ph type="body" idx="1"/>
          </p:nvPr>
        </p:nvSpPr>
        <p:spPr>
          <a:xfrm>
            <a:off x="628650" y="1165860"/>
            <a:ext cx="7886700" cy="3426612"/>
          </a:xfrm>
          <a:prstGeom prst="rect">
            <a:avLst/>
          </a:prstGeom>
        </p:spPr>
        <p:txBody>
          <a:bodyPr spcFirstLastPara="1" wrap="square" lIns="0" tIns="0" rIns="0" bIns="0" anchor="t" anchorCtr="0">
            <a:normAutofit fontScale="92500" lnSpcReduction="10000"/>
          </a:bodyPr>
          <a:lstStyle/>
          <a:p>
            <a:pPr marL="0" lvl="0" indent="0" algn="l" rtl="0">
              <a:lnSpc>
                <a:spcPct val="100000"/>
              </a:lnSpc>
              <a:spcBef>
                <a:spcPts val="0"/>
              </a:spcBef>
              <a:spcAft>
                <a:spcPts val="0"/>
              </a:spcAft>
              <a:buNone/>
            </a:pPr>
            <a:r>
              <a:rPr lang="en" dirty="0">
                <a:latin typeface="Raleway" pitchFamily="2" charset="0"/>
              </a:rPr>
              <a:t>The District Managed Activity (DMA) function code could be used for pay differential. Pay differential in Title I schools is used to equalize and account for the amount schools must spend on salaries and fixed charges. </a:t>
            </a:r>
            <a:endParaRPr dirty="0">
              <a:latin typeface="Raleway" pitchFamily="2" charset="0"/>
            </a:endParaRPr>
          </a:p>
          <a:p>
            <a:pPr marL="0" lvl="0" indent="0" algn="l" rtl="0">
              <a:lnSpc>
                <a:spcPct val="100000"/>
              </a:lnSpc>
              <a:spcBef>
                <a:spcPts val="0"/>
              </a:spcBef>
              <a:spcAft>
                <a:spcPts val="0"/>
              </a:spcAft>
              <a:buNone/>
            </a:pPr>
            <a:endParaRPr dirty="0">
              <a:latin typeface="Raleway" pitchFamily="2" charset="0"/>
            </a:endParaRPr>
          </a:p>
          <a:p>
            <a:pPr marL="0" lvl="0" indent="0" algn="l" rtl="0">
              <a:lnSpc>
                <a:spcPct val="100000"/>
              </a:lnSpc>
              <a:spcBef>
                <a:spcPts val="0"/>
              </a:spcBef>
              <a:spcAft>
                <a:spcPts val="0"/>
              </a:spcAft>
              <a:buNone/>
            </a:pPr>
            <a:r>
              <a:rPr lang="en" dirty="0">
                <a:latin typeface="Raleway" pitchFamily="2" charset="0"/>
              </a:rPr>
              <a:t>Example: A Title I school is hiring several veteran teachers and several new teachers. The LEA may choose to pay an amount equal to the new teacher’s salary out of the school’s budget for each teacher and pay the difference using DMA. </a:t>
            </a:r>
            <a:endParaRPr dirty="0">
              <a:latin typeface="Raleway" pitchFamily="2" charset="0"/>
            </a:endParaRPr>
          </a:p>
          <a:p>
            <a:pPr marL="0" lvl="0" indent="0" algn="l" rtl="0">
              <a:lnSpc>
                <a:spcPct val="100000"/>
              </a:lnSpc>
              <a:spcBef>
                <a:spcPts val="0"/>
              </a:spcBef>
              <a:spcAft>
                <a:spcPts val="0"/>
              </a:spcAft>
              <a:buNone/>
            </a:pPr>
            <a:endParaRPr dirty="0">
              <a:latin typeface="Raleway" pitchFamily="2" charset="0"/>
            </a:endParaRPr>
          </a:p>
          <a:p>
            <a:pPr marL="0" lvl="0" indent="0" algn="l" rtl="0">
              <a:lnSpc>
                <a:spcPct val="100000"/>
              </a:lnSpc>
              <a:spcBef>
                <a:spcPts val="0"/>
              </a:spcBef>
              <a:spcAft>
                <a:spcPts val="0"/>
              </a:spcAft>
              <a:buNone/>
            </a:pPr>
            <a:r>
              <a:rPr lang="en" sz="1500" dirty="0">
                <a:latin typeface="Raleway" pitchFamily="2" charset="0"/>
              </a:rPr>
              <a:t>If…</a:t>
            </a:r>
            <a:endParaRPr sz="1500" dirty="0">
              <a:latin typeface="Raleway" pitchFamily="2" charset="0"/>
            </a:endParaRPr>
          </a:p>
          <a:p>
            <a:pPr marL="0" lvl="0" indent="0" algn="l" rtl="0">
              <a:lnSpc>
                <a:spcPct val="100000"/>
              </a:lnSpc>
              <a:spcBef>
                <a:spcPts val="0"/>
              </a:spcBef>
              <a:spcAft>
                <a:spcPts val="0"/>
              </a:spcAft>
              <a:buNone/>
            </a:pPr>
            <a:r>
              <a:rPr lang="en" sz="1500" dirty="0">
                <a:latin typeface="Raleway" pitchFamily="2" charset="0"/>
              </a:rPr>
              <a:t>New teacher salary: $45,000</a:t>
            </a:r>
            <a:endParaRPr sz="1500" dirty="0">
              <a:latin typeface="Raleway" pitchFamily="2" charset="0"/>
            </a:endParaRPr>
          </a:p>
          <a:p>
            <a:pPr marL="0" lvl="0" indent="0" algn="l" rtl="0">
              <a:lnSpc>
                <a:spcPct val="100000"/>
              </a:lnSpc>
              <a:spcBef>
                <a:spcPts val="0"/>
              </a:spcBef>
              <a:spcAft>
                <a:spcPts val="0"/>
              </a:spcAft>
              <a:buNone/>
            </a:pPr>
            <a:r>
              <a:rPr lang="en" sz="1500" dirty="0">
                <a:latin typeface="Raleway" pitchFamily="2" charset="0"/>
              </a:rPr>
              <a:t>Veteran teacher salary: $65,000</a:t>
            </a:r>
            <a:endParaRPr sz="1500" dirty="0">
              <a:latin typeface="Raleway" pitchFamily="2" charset="0"/>
            </a:endParaRPr>
          </a:p>
          <a:p>
            <a:pPr marL="0" lvl="0" indent="0" algn="l" rtl="0">
              <a:lnSpc>
                <a:spcPct val="100000"/>
              </a:lnSpc>
              <a:spcBef>
                <a:spcPts val="0"/>
              </a:spcBef>
              <a:spcAft>
                <a:spcPts val="0"/>
              </a:spcAft>
              <a:buNone/>
            </a:pPr>
            <a:r>
              <a:rPr lang="en" sz="1500" dirty="0">
                <a:latin typeface="Raleway" pitchFamily="2" charset="0"/>
              </a:rPr>
              <a:t>Then…</a:t>
            </a:r>
            <a:endParaRPr sz="1500" dirty="0">
              <a:latin typeface="Raleway" pitchFamily="2" charset="0"/>
            </a:endParaRPr>
          </a:p>
          <a:p>
            <a:pPr marL="0" lvl="0" indent="0" algn="l" rtl="0">
              <a:lnSpc>
                <a:spcPct val="100000"/>
              </a:lnSpc>
              <a:spcBef>
                <a:spcPts val="0"/>
              </a:spcBef>
              <a:spcAft>
                <a:spcPts val="0"/>
              </a:spcAft>
              <a:buNone/>
            </a:pPr>
            <a:r>
              <a:rPr lang="en" sz="1500" dirty="0">
                <a:latin typeface="Raleway" pitchFamily="2" charset="0"/>
              </a:rPr>
              <a:t>Amount paid per teacher from school budget: $45,000</a:t>
            </a:r>
            <a:endParaRPr sz="1500" dirty="0">
              <a:latin typeface="Raleway" pitchFamily="2" charset="0"/>
            </a:endParaRPr>
          </a:p>
          <a:p>
            <a:pPr marL="0" lvl="0" indent="0" algn="l" rtl="0">
              <a:lnSpc>
                <a:spcPct val="100000"/>
              </a:lnSpc>
              <a:spcBef>
                <a:spcPts val="0"/>
              </a:spcBef>
              <a:spcAft>
                <a:spcPts val="0"/>
              </a:spcAft>
              <a:buNone/>
            </a:pPr>
            <a:r>
              <a:rPr lang="en" sz="1500" dirty="0">
                <a:latin typeface="Raleway" pitchFamily="2" charset="0"/>
              </a:rPr>
              <a:t>Amount paid for veteran teacher from DMA: $20,000</a:t>
            </a:r>
            <a:endParaRPr sz="1500" dirty="0">
              <a:latin typeface="Raleway" pitchFamily="2" charset="0"/>
            </a:endParaRPr>
          </a:p>
          <a:p>
            <a:pPr marL="0" lvl="0" indent="0" algn="l" rtl="0">
              <a:lnSpc>
                <a:spcPct val="100000"/>
              </a:lnSpc>
              <a:spcBef>
                <a:spcPts val="0"/>
              </a:spcBef>
              <a:spcAft>
                <a:spcPts val="0"/>
              </a:spcAft>
              <a:buNone/>
            </a:pPr>
            <a:endParaRPr dirty="0">
              <a:latin typeface="Raleway" pitchFamily="2" charset="0"/>
            </a:endParaRPr>
          </a:p>
          <a:p>
            <a:pPr marL="0" lvl="0" indent="0" algn="l" rtl="0">
              <a:lnSpc>
                <a:spcPct val="100000"/>
              </a:lnSpc>
              <a:spcBef>
                <a:spcPts val="0"/>
              </a:spcBef>
              <a:spcAft>
                <a:spcPts val="0"/>
              </a:spcAft>
              <a:buNone/>
            </a:pPr>
            <a:endParaRPr dirty="0">
              <a:latin typeface="Raleway" pitchFamily="2" charset="0"/>
            </a:endParaRPr>
          </a:p>
        </p:txBody>
      </p:sp>
      <p:sp>
        <p:nvSpPr>
          <p:cNvPr id="829" name="Google Shape;829;p138"/>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139"/>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Additional Year of Title I Support</a:t>
            </a:r>
            <a:endParaRPr dirty="0">
              <a:latin typeface="Raleway" pitchFamily="2" charset="0"/>
            </a:endParaRPr>
          </a:p>
        </p:txBody>
      </p:sp>
      <p:sp>
        <p:nvSpPr>
          <p:cNvPr id="836" name="Google Shape;836;p139"/>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dirty="0">
                <a:latin typeface="Raleway" pitchFamily="2" charset="0"/>
              </a:rPr>
              <a:t>Supporting a previous Title I school for one additional year that is no longer eligible to receive Title I funds due to a change in poverty level. The LEA must allocate a per pupil amount that is the same as or lower than current Title I schools such that it falls within rank order even though the school will be marked as Not Served (NS) in the School Profile section of the Consolidated Application. </a:t>
            </a:r>
            <a:endParaRPr dirty="0">
              <a:solidFill>
                <a:srgbClr val="444746"/>
              </a:solidFill>
              <a:highlight>
                <a:srgbClr val="FFFFFF"/>
              </a:highlight>
              <a:latin typeface="Raleway" pitchFamily="2" charset="0"/>
            </a:endParaRPr>
          </a:p>
          <a:p>
            <a:pPr marL="0" lvl="0" indent="0" algn="l" rtl="0">
              <a:lnSpc>
                <a:spcPct val="100000"/>
              </a:lnSpc>
              <a:spcBef>
                <a:spcPts val="0"/>
              </a:spcBef>
              <a:spcAft>
                <a:spcPts val="0"/>
              </a:spcAft>
              <a:buNone/>
            </a:pPr>
            <a:endParaRPr dirty="0">
              <a:solidFill>
                <a:srgbClr val="444746"/>
              </a:solidFill>
              <a:highlight>
                <a:srgbClr val="FFFFFF"/>
              </a:highlight>
              <a:latin typeface="Raleway" pitchFamily="2" charset="0"/>
            </a:endParaRPr>
          </a:p>
          <a:p>
            <a:pPr marL="0" lvl="0" indent="0" algn="l" rtl="0">
              <a:lnSpc>
                <a:spcPct val="100000"/>
              </a:lnSpc>
              <a:spcBef>
                <a:spcPts val="0"/>
              </a:spcBef>
              <a:spcAft>
                <a:spcPts val="0"/>
              </a:spcAft>
              <a:buNone/>
            </a:pPr>
            <a:r>
              <a:rPr lang="en" dirty="0">
                <a:latin typeface="Raleway" pitchFamily="2" charset="0"/>
              </a:rPr>
              <a:t>Note: If a school is eligible to be served under </a:t>
            </a:r>
            <a:r>
              <a:rPr lang="en" b="1" dirty="0">
                <a:latin typeface="Raleway" pitchFamily="2" charset="0"/>
              </a:rPr>
              <a:t>any </a:t>
            </a:r>
            <a:r>
              <a:rPr lang="en" dirty="0">
                <a:latin typeface="Raleway" pitchFamily="2" charset="0"/>
              </a:rPr>
              <a:t>method of serving, the Additional Year of Title I Support set aside is not applicable.</a:t>
            </a:r>
            <a:endParaRPr dirty="0">
              <a:latin typeface="Raleway" pitchFamily="2" charset="0"/>
            </a:endParaRPr>
          </a:p>
          <a:p>
            <a:pPr marL="342900" lvl="0" indent="0" algn="l" rtl="0">
              <a:lnSpc>
                <a:spcPct val="100000"/>
              </a:lnSpc>
              <a:spcBef>
                <a:spcPts val="0"/>
              </a:spcBef>
              <a:spcAft>
                <a:spcPts val="0"/>
              </a:spcAft>
              <a:buNone/>
            </a:pPr>
            <a:endParaRPr dirty="0">
              <a:latin typeface="Raleway" pitchFamily="2" charset="0"/>
            </a:endParaRPr>
          </a:p>
          <a:p>
            <a:pPr marL="0" lvl="0" indent="0" algn="l" rtl="0">
              <a:lnSpc>
                <a:spcPct val="100000"/>
              </a:lnSpc>
              <a:spcBef>
                <a:spcPts val="0"/>
              </a:spcBef>
              <a:spcAft>
                <a:spcPts val="0"/>
              </a:spcAft>
              <a:buNone/>
            </a:pPr>
            <a:endParaRPr sz="1500" dirty="0">
              <a:latin typeface="Raleway" pitchFamily="2" charset="0"/>
            </a:endParaRPr>
          </a:p>
        </p:txBody>
      </p:sp>
      <p:sp>
        <p:nvSpPr>
          <p:cNvPr id="837" name="Google Shape;837;p139"/>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14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District Set-Aside for Operational Need</a:t>
            </a:r>
            <a:endParaRPr dirty="0">
              <a:latin typeface="Raleway" pitchFamily="2" charset="0"/>
            </a:endParaRPr>
          </a:p>
          <a:p>
            <a:pPr marL="0" lvl="0" indent="0" algn="l" rtl="0">
              <a:spcBef>
                <a:spcPts val="0"/>
              </a:spcBef>
              <a:spcAft>
                <a:spcPts val="0"/>
              </a:spcAft>
              <a:buNone/>
            </a:pPr>
            <a:endParaRPr dirty="0">
              <a:latin typeface="Raleway" pitchFamily="2" charset="0"/>
            </a:endParaRPr>
          </a:p>
        </p:txBody>
      </p:sp>
      <p:sp>
        <p:nvSpPr>
          <p:cNvPr id="844" name="Google Shape;844;p140"/>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dirty="0">
                <a:latin typeface="Raleway" pitchFamily="2" charset="0"/>
              </a:rPr>
              <a:t>ESSA Section 200.77 allows for districts to support all or a subset of Title I schools by retaining funds at the district level to conduct other authorized Title I activities not referenced above. However, the district must consider the following guiding questions when determining if the funds should be allocated to the school or retained at the district level…</a:t>
            </a:r>
            <a:endParaRPr dirty="0">
              <a:latin typeface="Raleway" pitchFamily="2" charset="0"/>
            </a:endParaRPr>
          </a:p>
        </p:txBody>
      </p:sp>
      <p:sp>
        <p:nvSpPr>
          <p:cNvPr id="845" name="Google Shape;845;p140"/>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25</a:t>
            </a:fld>
            <a:endParaRPr/>
          </a:p>
        </p:txBody>
      </p:sp>
      <p:sp>
        <p:nvSpPr>
          <p:cNvPr id="846" name="Google Shape;846;p140"/>
          <p:cNvSpPr/>
          <p:nvPr/>
        </p:nvSpPr>
        <p:spPr>
          <a:xfrm>
            <a:off x="4696550" y="3187175"/>
            <a:ext cx="2982000" cy="1187100"/>
          </a:xfrm>
          <a:prstGeom prst="rightArrow">
            <a:avLst>
              <a:gd name="adj1" fmla="val 50000"/>
              <a:gd name="adj2" fmla="val 5000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a:latin typeface="Raleway" pitchFamily="2" charset="0"/>
                <a:ea typeface="Calibri"/>
                <a:cs typeface="Calibri"/>
                <a:sym typeface="Calibri"/>
              </a:rPr>
              <a:t>Guiding questions on next slide</a:t>
            </a:r>
            <a:endParaRPr sz="1300" dirty="0">
              <a:latin typeface="Raleway" pitchFamily="2" charset="0"/>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14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Guiding Questions for District Set-Asides</a:t>
            </a:r>
            <a:endParaRPr dirty="0">
              <a:latin typeface="Raleway" pitchFamily="2" charset="0"/>
            </a:endParaRPr>
          </a:p>
        </p:txBody>
      </p:sp>
      <p:sp>
        <p:nvSpPr>
          <p:cNvPr id="853" name="Google Shape;853;p141"/>
          <p:cNvSpPr txBox="1">
            <a:spLocks noGrp="1"/>
          </p:cNvSpPr>
          <p:nvPr>
            <p:ph type="body" idx="1"/>
          </p:nvPr>
        </p:nvSpPr>
        <p:spPr>
          <a:xfrm>
            <a:off x="332681" y="996844"/>
            <a:ext cx="8614500" cy="3942600"/>
          </a:xfrm>
          <a:prstGeom prst="rect">
            <a:avLst/>
          </a:prstGeom>
        </p:spPr>
        <p:txBody>
          <a:bodyPr spcFirstLastPara="1" wrap="square" lIns="0" tIns="0" rIns="0" bIns="0" anchor="t" anchorCtr="0">
            <a:normAutofit fontScale="92500" lnSpcReduction="10000"/>
          </a:bodyPr>
          <a:lstStyle/>
          <a:p>
            <a:pPr marL="0" lvl="0" indent="0" algn="l" rtl="0">
              <a:lnSpc>
                <a:spcPct val="100000"/>
              </a:lnSpc>
              <a:spcBef>
                <a:spcPts val="0"/>
              </a:spcBef>
              <a:spcAft>
                <a:spcPts val="0"/>
              </a:spcAft>
              <a:buClr>
                <a:schemeClr val="dk1"/>
              </a:buClr>
              <a:buSzPts val="800"/>
              <a:buFont typeface="Arial"/>
              <a:buNone/>
            </a:pPr>
            <a:r>
              <a:rPr lang="en" sz="1500" dirty="0">
                <a:latin typeface="Raleway" pitchFamily="2" charset="0"/>
              </a:rPr>
              <a:t>Guiding Questions for Allowability: If the district can respond positively or has evidence to support responses to the following questions, the activity is likely allowable.</a:t>
            </a:r>
            <a:endParaRPr sz="1500" dirty="0">
              <a:latin typeface="Raleway" pitchFamily="2" charset="0"/>
            </a:endParaRPr>
          </a:p>
          <a:p>
            <a:pPr marL="171450" indent="-171450">
              <a:lnSpc>
                <a:spcPct val="100000"/>
              </a:lnSpc>
              <a:spcBef>
                <a:spcPts val="0"/>
              </a:spcBef>
              <a:buSzPts val="800"/>
            </a:pPr>
            <a:endParaRPr sz="800" dirty="0">
              <a:latin typeface="Raleway" pitchFamily="2" charset="0"/>
            </a:endParaRPr>
          </a:p>
          <a:p>
            <a:pPr marL="368300" indent="-285750">
              <a:lnSpc>
                <a:spcPct val="100000"/>
              </a:lnSpc>
              <a:spcBef>
                <a:spcPts val="0"/>
              </a:spcBef>
              <a:buSzPts val="1500"/>
            </a:pPr>
            <a:r>
              <a:rPr lang="en" sz="1500" dirty="0">
                <a:latin typeface="Raleway" pitchFamily="2" charset="0"/>
              </a:rPr>
              <a:t>Is this an allowable activity under Title I, Part A?</a:t>
            </a:r>
            <a:endParaRPr sz="1500" dirty="0">
              <a:latin typeface="Raleway" pitchFamily="2" charset="0"/>
            </a:endParaRPr>
          </a:p>
          <a:p>
            <a:pPr marL="368300" indent="-285750">
              <a:lnSpc>
                <a:spcPct val="100000"/>
              </a:lnSpc>
              <a:spcBef>
                <a:spcPts val="0"/>
              </a:spcBef>
              <a:buSzPts val="1500"/>
            </a:pPr>
            <a:r>
              <a:rPr lang="en" sz="1500" dirty="0">
                <a:latin typeface="Raleway" pitchFamily="2" charset="0"/>
              </a:rPr>
              <a:t>Does this activity address the support needed for students most at risk of not meeting state standards?</a:t>
            </a:r>
            <a:endParaRPr sz="1500" dirty="0">
              <a:latin typeface="Raleway" pitchFamily="2" charset="0"/>
            </a:endParaRPr>
          </a:p>
          <a:p>
            <a:pPr marL="368300" indent="-285750">
              <a:lnSpc>
                <a:spcPct val="100000"/>
              </a:lnSpc>
              <a:spcBef>
                <a:spcPts val="0"/>
              </a:spcBef>
              <a:buSzPts val="1500"/>
            </a:pPr>
            <a:r>
              <a:rPr lang="en" sz="1500" dirty="0">
                <a:latin typeface="Raleway" pitchFamily="2" charset="0"/>
              </a:rPr>
              <a:t>Is this strategy or activity addressing a need identified in the LEA's Comprehensive Needs Assessment and what data does the LEA have to demonstrate that need?</a:t>
            </a:r>
            <a:endParaRPr sz="1500" dirty="0">
              <a:latin typeface="Raleway" pitchFamily="2" charset="0"/>
            </a:endParaRPr>
          </a:p>
          <a:p>
            <a:pPr marL="368300" indent="-285750">
              <a:lnSpc>
                <a:spcPct val="100000"/>
              </a:lnSpc>
              <a:spcBef>
                <a:spcPts val="0"/>
              </a:spcBef>
              <a:buSzPts val="1500"/>
            </a:pPr>
            <a:r>
              <a:rPr lang="en" sz="1500" dirty="0">
                <a:latin typeface="Raleway" pitchFamily="2" charset="0"/>
              </a:rPr>
              <a:t>Is there an operational need for maintaining the funds at the district level?</a:t>
            </a:r>
            <a:endParaRPr sz="1500" dirty="0">
              <a:latin typeface="Raleway" pitchFamily="2" charset="0"/>
            </a:endParaRPr>
          </a:p>
          <a:p>
            <a:pPr marL="368300" indent="-285750">
              <a:lnSpc>
                <a:spcPct val="100000"/>
              </a:lnSpc>
              <a:spcBef>
                <a:spcPts val="0"/>
              </a:spcBef>
              <a:buSzPts val="1500"/>
            </a:pPr>
            <a:r>
              <a:rPr lang="en" sz="1500" dirty="0">
                <a:latin typeface="Raleway" pitchFamily="2" charset="0"/>
              </a:rPr>
              <a:t>Consider and explain how the funds retained at the district level are addressing Title I schools equitably (i.e. whether all schools identified for CS, TS, and ATS are served comparably).</a:t>
            </a:r>
            <a:endParaRPr sz="1500" dirty="0">
              <a:latin typeface="Raleway" pitchFamily="2" charset="0"/>
            </a:endParaRPr>
          </a:p>
          <a:p>
            <a:pPr marL="368300" indent="-285750">
              <a:lnSpc>
                <a:spcPct val="100000"/>
              </a:lnSpc>
              <a:spcBef>
                <a:spcPts val="0"/>
              </a:spcBef>
              <a:buSzPts val="1500"/>
            </a:pPr>
            <a:r>
              <a:rPr lang="en" sz="1500" dirty="0">
                <a:latin typeface="Raleway" pitchFamily="2" charset="0"/>
              </a:rPr>
              <a:t>Has the LEA considered whether the remaining allocation for schools are sufficient to support student achievement in a meaningful way (i.e. the amount by which per pupil allocations (PPA) may be increased at the school level if the set-aside did not exceed the limitation, how rank order would be affected).</a:t>
            </a:r>
            <a:endParaRPr sz="1500" dirty="0">
              <a:latin typeface="Raleway" pitchFamily="2" charset="0"/>
            </a:endParaRPr>
          </a:p>
          <a:p>
            <a:pPr marL="368300" indent="-285750">
              <a:lnSpc>
                <a:spcPct val="100000"/>
              </a:lnSpc>
              <a:spcBef>
                <a:spcPts val="0"/>
              </a:spcBef>
              <a:buSzPts val="1500"/>
            </a:pPr>
            <a:r>
              <a:rPr lang="en" sz="1500" dirty="0">
                <a:latin typeface="Raleway" pitchFamily="2" charset="0"/>
              </a:rPr>
              <a:t>What is the justification, added benefit(s) of, or reason(s) for retaining funds at the district level? </a:t>
            </a:r>
            <a:endParaRPr sz="1500" dirty="0">
              <a:latin typeface="Raleway" pitchFamily="2" charset="0"/>
            </a:endParaRPr>
          </a:p>
          <a:p>
            <a:pPr marL="368300" indent="-285750">
              <a:lnSpc>
                <a:spcPct val="100000"/>
              </a:lnSpc>
              <a:spcBef>
                <a:spcPts val="0"/>
              </a:spcBef>
              <a:buSzPts val="1500"/>
            </a:pPr>
            <a:r>
              <a:rPr lang="en" sz="1500" dirty="0">
                <a:latin typeface="Raleway" pitchFamily="2" charset="0"/>
              </a:rPr>
              <a:t>Does retaining funds at the district level increase the cost effectiveness of an activity (i.e., pooling resources to serve multiple schools)? </a:t>
            </a:r>
            <a:endParaRPr sz="1500" dirty="0">
              <a:latin typeface="Raleway" pitchFamily="2" charset="0"/>
            </a:endParaRPr>
          </a:p>
          <a:p>
            <a:pPr marL="368300" indent="-285750">
              <a:lnSpc>
                <a:spcPct val="100000"/>
              </a:lnSpc>
              <a:spcBef>
                <a:spcPts val="0"/>
              </a:spcBef>
              <a:buSzPts val="1500"/>
            </a:pPr>
            <a:r>
              <a:rPr lang="en" sz="1500" dirty="0">
                <a:latin typeface="Raleway" pitchFamily="2" charset="0"/>
              </a:rPr>
              <a:t>Do the district level activities meet at a minimum level 4 criteria (i.e., promising practices)  of  the ESSA tiers for evidence-based interventions?</a:t>
            </a:r>
            <a:endParaRPr sz="1500" dirty="0">
              <a:latin typeface="Raleway" pitchFamily="2" charset="0"/>
            </a:endParaRPr>
          </a:p>
        </p:txBody>
      </p:sp>
      <p:sp>
        <p:nvSpPr>
          <p:cNvPr id="854" name="Google Shape;854;p141"/>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14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District Managed Activity Waiver</a:t>
            </a:r>
            <a:endParaRPr dirty="0">
              <a:latin typeface="Raleway" pitchFamily="2" charset="0"/>
            </a:endParaRPr>
          </a:p>
        </p:txBody>
      </p:sp>
      <p:sp>
        <p:nvSpPr>
          <p:cNvPr id="861" name="Google Shape;861;p142"/>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dirty="0">
                <a:latin typeface="Raleway" pitchFamily="2" charset="0"/>
              </a:rPr>
              <a:t>Colorado caps the District Managed Activity Set-Aside at 20% of the LEA’s Title I allocation. A waiver is required for DMA set-asides that exceed 20%</a:t>
            </a:r>
            <a:endParaRPr dirty="0">
              <a:latin typeface="Raleway" pitchFamily="2" charset="0"/>
            </a:endParaRPr>
          </a:p>
          <a:p>
            <a:pPr marL="0" lvl="0" indent="0" algn="l" rtl="0">
              <a:lnSpc>
                <a:spcPct val="100000"/>
              </a:lnSpc>
              <a:spcBef>
                <a:spcPts val="0"/>
              </a:spcBef>
              <a:spcAft>
                <a:spcPts val="0"/>
              </a:spcAft>
              <a:buNone/>
            </a:pP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Complete the DMA waiver </a:t>
            </a:r>
            <a:r>
              <a:rPr lang="en" u="sng" dirty="0">
                <a:solidFill>
                  <a:schemeClr val="hlink"/>
                </a:solidFill>
                <a:latin typeface="Raleway" pitchFamily="2" charset="0"/>
                <a:hlinkClick r:id="rId3"/>
              </a:rPr>
              <a:t>here</a:t>
            </a:r>
            <a:endParaRPr dirty="0">
              <a:latin typeface="Raleway" pitchFamily="2" charset="0"/>
            </a:endParaRPr>
          </a:p>
          <a:p>
            <a:pPr marL="0" lvl="0" indent="0" algn="l" rtl="0">
              <a:spcBef>
                <a:spcPts val="800"/>
              </a:spcBef>
              <a:spcAft>
                <a:spcPts val="0"/>
              </a:spcAft>
              <a:buNone/>
            </a:pPr>
            <a:endParaRPr dirty="0">
              <a:latin typeface="Raleway" pitchFamily="2" charset="0"/>
            </a:endParaRPr>
          </a:p>
        </p:txBody>
      </p:sp>
      <p:sp>
        <p:nvSpPr>
          <p:cNvPr id="862" name="Google Shape;862;p142"/>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14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Rank Order Considerations</a:t>
            </a:r>
            <a:endParaRPr dirty="0">
              <a:latin typeface="Raleway" pitchFamily="2" charset="0"/>
            </a:endParaRPr>
          </a:p>
        </p:txBody>
      </p:sp>
      <p:sp>
        <p:nvSpPr>
          <p:cNvPr id="869" name="Google Shape;869;p143"/>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dirty="0">
                <a:latin typeface="Raleway" pitchFamily="2" charset="0"/>
              </a:rPr>
              <a:t>LEAs may not use district level set-asides as a means to avoid serving schools at the school level or as a means to circumvent rank order requirements. </a:t>
            </a:r>
            <a:endParaRPr dirty="0">
              <a:latin typeface="Raleway" pitchFamily="2" charset="0"/>
            </a:endParaRPr>
          </a:p>
          <a:p>
            <a:pPr marL="342900" lvl="0" indent="-279400" algn="l" rtl="0">
              <a:spcBef>
                <a:spcPts val="800"/>
              </a:spcBef>
              <a:spcAft>
                <a:spcPts val="0"/>
              </a:spcAft>
              <a:buSzPts val="1800"/>
              <a:buChar char="•"/>
            </a:pPr>
            <a:r>
              <a:rPr lang="en" dirty="0">
                <a:latin typeface="Raleway" pitchFamily="2" charset="0"/>
              </a:rPr>
              <a:t>Learn more about rank order requirements </a:t>
            </a:r>
            <a:r>
              <a:rPr lang="en" u="sng" dirty="0">
                <a:solidFill>
                  <a:schemeClr val="hlink"/>
                </a:solidFill>
                <a:latin typeface="Raleway" pitchFamily="2" charset="0"/>
                <a:hlinkClick r:id="rId3"/>
              </a:rPr>
              <a:t>here</a:t>
            </a:r>
            <a:r>
              <a:rPr lang="en" dirty="0">
                <a:latin typeface="Raleway" pitchFamily="2" charset="0"/>
              </a:rPr>
              <a:t>.</a:t>
            </a:r>
            <a:endParaRPr dirty="0">
              <a:latin typeface="Raleway" pitchFamily="2" charset="0"/>
            </a:endParaRPr>
          </a:p>
        </p:txBody>
      </p:sp>
      <p:sp>
        <p:nvSpPr>
          <p:cNvPr id="870" name="Google Shape;870;p143"/>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14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Sustaining ESSER Activities</a:t>
            </a:r>
            <a:endParaRPr dirty="0">
              <a:latin typeface="Raleway" pitchFamily="2" charset="0"/>
            </a:endParaRPr>
          </a:p>
        </p:txBody>
      </p:sp>
      <p:sp>
        <p:nvSpPr>
          <p:cNvPr id="877" name="Google Shape;877;p144"/>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dirty="0">
                <a:latin typeface="Raleway" pitchFamily="2" charset="0"/>
              </a:rPr>
              <a:t>Things to consider: </a:t>
            </a:r>
            <a:endParaRPr dirty="0">
              <a:latin typeface="Raleway" pitchFamily="2" charset="0"/>
            </a:endParaRPr>
          </a:p>
          <a:p>
            <a:pPr marL="342900" lvl="0" indent="-279400" algn="l" rtl="0">
              <a:spcBef>
                <a:spcPts val="800"/>
              </a:spcBef>
              <a:spcAft>
                <a:spcPts val="0"/>
              </a:spcAft>
              <a:buSzPts val="1800"/>
              <a:buChar char="•"/>
            </a:pPr>
            <a:r>
              <a:rPr lang="en" dirty="0">
                <a:latin typeface="Raleway" pitchFamily="2" charset="0"/>
              </a:rPr>
              <a:t>Is the need currently being addressed through ESSER-funded activities an ongoing need? In other words, the LEA CNA data continues to demonstrate an ongoing need for the activity(ies). </a:t>
            </a:r>
            <a:endParaRPr dirty="0">
              <a:latin typeface="Raleway" pitchFamily="2" charset="0"/>
            </a:endParaRPr>
          </a:p>
          <a:p>
            <a:pPr marL="342900" lvl="0" indent="-279400" algn="l" rtl="0">
              <a:spcBef>
                <a:spcPts val="0"/>
              </a:spcBef>
              <a:spcAft>
                <a:spcPts val="0"/>
              </a:spcAft>
              <a:buSzPts val="1800"/>
              <a:buChar char="•"/>
            </a:pPr>
            <a:r>
              <a:rPr lang="en" dirty="0">
                <a:latin typeface="Raleway" pitchFamily="2" charset="0"/>
              </a:rPr>
              <a:t>What’s most important to preserve? What initiatives were most effective?</a:t>
            </a:r>
            <a:endParaRPr dirty="0">
              <a:latin typeface="Raleway" pitchFamily="2" charset="0"/>
            </a:endParaRPr>
          </a:p>
          <a:p>
            <a:pPr marL="342900" lvl="0" indent="-279400" algn="l" rtl="0">
              <a:spcBef>
                <a:spcPts val="0"/>
              </a:spcBef>
              <a:spcAft>
                <a:spcPts val="0"/>
              </a:spcAft>
              <a:buSzPts val="1800"/>
              <a:buChar char="•"/>
            </a:pPr>
            <a:r>
              <a:rPr lang="en" dirty="0">
                <a:latin typeface="Raleway" pitchFamily="2" charset="0"/>
              </a:rPr>
              <a:t>Are there any effective/successful district level activities that your district is currently funding with ESSER that could be sustained using a Title I set-aside?</a:t>
            </a:r>
            <a:endParaRPr dirty="0">
              <a:latin typeface="Raleway" pitchFamily="2" charset="0"/>
            </a:endParaRPr>
          </a:p>
          <a:p>
            <a:pPr marL="0" lvl="0" indent="0" algn="l" rtl="0">
              <a:spcBef>
                <a:spcPts val="800"/>
              </a:spcBef>
              <a:spcAft>
                <a:spcPts val="0"/>
              </a:spcAft>
              <a:buNone/>
            </a:pPr>
            <a:endParaRPr dirty="0">
              <a:latin typeface="Raleway" pitchFamily="2" charset="0"/>
            </a:endParaRPr>
          </a:p>
        </p:txBody>
      </p:sp>
      <p:sp>
        <p:nvSpPr>
          <p:cNvPr id="878" name="Google Shape;878;p144"/>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11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a:ea typeface="Raleway"/>
                <a:cs typeface="Raleway"/>
                <a:sym typeface="Raleway"/>
              </a:rPr>
              <a:t>Listening Segment</a:t>
            </a:r>
            <a:endParaRPr dirty="0">
              <a:latin typeface="Raleway"/>
              <a:ea typeface="Raleway"/>
              <a:cs typeface="Raleway"/>
              <a:sym typeface="Raleway"/>
            </a:endParaRPr>
          </a:p>
        </p:txBody>
      </p:sp>
      <p:sp>
        <p:nvSpPr>
          <p:cNvPr id="673" name="Google Shape;673;p118"/>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dirty="0">
                <a:latin typeface="Raleway"/>
                <a:ea typeface="Raleway"/>
                <a:cs typeface="Raleway"/>
                <a:sym typeface="Raleway"/>
              </a:rPr>
              <a:t>Each Office Hours will have a listening segment, wherein we would like to hear from LEAs regarding: </a:t>
            </a:r>
            <a:endParaRPr dirty="0">
              <a:latin typeface="Raleway"/>
              <a:ea typeface="Raleway"/>
              <a:cs typeface="Raleway"/>
              <a:sym typeface="Raleway"/>
            </a:endParaRPr>
          </a:p>
          <a:p>
            <a:pPr marL="457200" lvl="0" indent="-342900" algn="l" rtl="0">
              <a:spcBef>
                <a:spcPts val="800"/>
              </a:spcBef>
              <a:spcAft>
                <a:spcPts val="0"/>
              </a:spcAft>
              <a:buSzPts val="1800"/>
              <a:buFont typeface="Raleway"/>
              <a:buChar char="•"/>
            </a:pPr>
            <a:r>
              <a:rPr lang="en" dirty="0">
                <a:latin typeface="Raleway"/>
                <a:ea typeface="Raleway"/>
                <a:cs typeface="Raleway"/>
                <a:sym typeface="Raleway"/>
              </a:rPr>
              <a:t>Current hot topics/matters in your LEAs and in your roles</a:t>
            </a:r>
            <a:endParaRPr dirty="0">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dirty="0">
                <a:latin typeface="Raleway"/>
                <a:ea typeface="Raleway"/>
                <a:cs typeface="Raleway"/>
                <a:sym typeface="Raleway"/>
              </a:rPr>
              <a:t>How CDE can support you with ESSA and/or ESSER implementation</a:t>
            </a:r>
            <a:endParaRPr dirty="0">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dirty="0">
                <a:latin typeface="Raleway"/>
                <a:ea typeface="Raleway"/>
                <a:cs typeface="Raleway"/>
                <a:sym typeface="Raleway"/>
              </a:rPr>
              <a:t>What TA or guidance would be helpful for your roles</a:t>
            </a:r>
            <a:endParaRPr dirty="0">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dirty="0">
                <a:latin typeface="Raleway"/>
                <a:ea typeface="Raleway"/>
                <a:cs typeface="Raleway"/>
                <a:sym typeface="Raleway"/>
              </a:rPr>
              <a:t>Any questions you may have </a:t>
            </a:r>
            <a:endParaRPr dirty="0">
              <a:latin typeface="Raleway"/>
              <a:ea typeface="Raleway"/>
              <a:cs typeface="Raleway"/>
              <a:sym typeface="Raleway"/>
            </a:endParaRPr>
          </a:p>
        </p:txBody>
      </p:sp>
      <p:sp>
        <p:nvSpPr>
          <p:cNvPr id="674" name="Google Shape;674;p118"/>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145"/>
          <p:cNvSpPr txBox="1">
            <a:spLocks noGrp="1"/>
          </p:cNvSpPr>
          <p:nvPr>
            <p:ph type="ctrTitle"/>
          </p:nvPr>
        </p:nvSpPr>
        <p:spPr>
          <a:xfrm>
            <a:off x="0" y="1946787"/>
            <a:ext cx="91440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dirty="0">
                <a:latin typeface="Raleway" pitchFamily="2" charset="0"/>
              </a:rPr>
              <a:t>Questions?</a:t>
            </a:r>
            <a:endParaRPr dirty="0">
              <a:latin typeface="Raleway" pitchFamily="2" charset="0"/>
            </a:endParaRPr>
          </a:p>
        </p:txBody>
      </p:sp>
      <p:sp>
        <p:nvSpPr>
          <p:cNvPr id="885" name="Google Shape;885;p145"/>
          <p:cNvSpPr txBox="1">
            <a:spLocks noGrp="1"/>
          </p:cNvSpPr>
          <p:nvPr>
            <p:ph type="sldNum" idx="12"/>
          </p:nvPr>
        </p:nvSpPr>
        <p:spPr>
          <a:xfrm>
            <a:off x="170937" y="4820266"/>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solidFill>
                  <a:schemeClr val="dk1"/>
                </a:solidFill>
              </a:rPr>
              <a:t>30</a:t>
            </a:fld>
            <a:endParaRPr>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146"/>
          <p:cNvSpPr txBox="1">
            <a:spLocks noGrp="1"/>
          </p:cNvSpPr>
          <p:nvPr>
            <p:ph type="ctrTitle"/>
          </p:nvPr>
        </p:nvSpPr>
        <p:spPr>
          <a:xfrm>
            <a:off x="-1" y="1946787"/>
            <a:ext cx="91443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Clr>
                <a:schemeClr val="dk1"/>
              </a:buClr>
              <a:buSzPts val="3600"/>
              <a:buFont typeface="Arial"/>
              <a:buNone/>
            </a:pPr>
            <a:r>
              <a:rPr lang="en" dirty="0">
                <a:latin typeface="Raleway" pitchFamily="2" charset="0"/>
              </a:rPr>
              <a:t>Addressing Educator Shortages in Colorado: Available Opportunities</a:t>
            </a:r>
            <a:endParaRPr dirty="0">
              <a:latin typeface="Raleway" pitchFamily="2" charset="0"/>
            </a:endParaRPr>
          </a:p>
          <a:p>
            <a:pPr marL="0" lvl="0" indent="0" algn="ctr" rtl="0">
              <a:spcBef>
                <a:spcPts val="0"/>
              </a:spcBef>
              <a:spcAft>
                <a:spcPts val="0"/>
              </a:spcAft>
              <a:buNone/>
            </a:pPr>
            <a:endParaRPr dirty="0">
              <a:latin typeface="Raleway" pitchFamily="2" charset="0"/>
            </a:endParaRPr>
          </a:p>
        </p:txBody>
      </p:sp>
      <p:sp>
        <p:nvSpPr>
          <p:cNvPr id="891" name="Google Shape;891;p146"/>
          <p:cNvSpPr txBox="1">
            <a:spLocks noGrp="1"/>
          </p:cNvSpPr>
          <p:nvPr>
            <p:ph type="sldNum" idx="12"/>
          </p:nvPr>
        </p:nvSpPr>
        <p:spPr>
          <a:xfrm>
            <a:off x="175065" y="4820266"/>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147"/>
          <p:cNvSpPr txBox="1">
            <a:spLocks noGrp="1"/>
          </p:cNvSpPr>
          <p:nvPr>
            <p:ph type="ctrTitle"/>
          </p:nvPr>
        </p:nvSpPr>
        <p:spPr>
          <a:xfrm>
            <a:off x="685800" y="2335276"/>
            <a:ext cx="7801800" cy="8853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ct val="100000"/>
              <a:buFont typeface="Arial"/>
              <a:buNone/>
            </a:pPr>
            <a:r>
              <a:rPr lang="en" sz="2700" dirty="0">
                <a:latin typeface="Raleway" pitchFamily="2" charset="0"/>
              </a:rPr>
              <a:t>Addressing Educator Shortages in Colorado: Available Opportunities</a:t>
            </a:r>
            <a:endParaRPr sz="2700" dirty="0">
              <a:latin typeface="Raleway" pitchFamily="2" charset="0"/>
            </a:endParaRPr>
          </a:p>
        </p:txBody>
      </p:sp>
      <p:sp>
        <p:nvSpPr>
          <p:cNvPr id="897" name="Google Shape;897;p147"/>
          <p:cNvSpPr txBox="1">
            <a:spLocks noGrp="1"/>
          </p:cNvSpPr>
          <p:nvPr>
            <p:ph type="subTitle" idx="1"/>
          </p:nvPr>
        </p:nvSpPr>
        <p:spPr>
          <a:xfrm>
            <a:off x="685800" y="3506459"/>
            <a:ext cx="7801800" cy="1446900"/>
          </a:xfrm>
          <a:prstGeom prst="rect">
            <a:avLst/>
          </a:prstGeom>
          <a:noFill/>
          <a:ln>
            <a:noFill/>
          </a:ln>
        </p:spPr>
        <p:txBody>
          <a:bodyPr spcFirstLastPara="1" wrap="square" lIns="68575" tIns="34275" rIns="68575" bIns="34275" anchor="t" anchorCtr="0">
            <a:normAutofit fontScale="77500" lnSpcReduction="20000"/>
          </a:bodyPr>
          <a:lstStyle/>
          <a:p>
            <a:pPr marL="0" lvl="0" indent="0" algn="ctr" rtl="0">
              <a:lnSpc>
                <a:spcPct val="90000"/>
              </a:lnSpc>
              <a:spcBef>
                <a:spcPts val="0"/>
              </a:spcBef>
              <a:spcAft>
                <a:spcPts val="0"/>
              </a:spcAft>
              <a:buClr>
                <a:schemeClr val="dk1"/>
              </a:buClr>
              <a:buSzPct val="100000"/>
              <a:buNone/>
            </a:pPr>
            <a:r>
              <a:rPr lang="en" dirty="0">
                <a:latin typeface="Raleway" pitchFamily="2" charset="0"/>
                <a:ea typeface="Arial"/>
                <a:cs typeface="Arial"/>
                <a:sym typeface="Arial"/>
              </a:rPr>
              <a:t>February 29, 2024</a:t>
            </a:r>
            <a:endParaRPr dirty="0">
              <a:latin typeface="Raleway" pitchFamily="2" charset="0"/>
              <a:ea typeface="Arial"/>
              <a:cs typeface="Arial"/>
              <a:sym typeface="Arial"/>
            </a:endParaRPr>
          </a:p>
          <a:p>
            <a:pPr marL="0" lvl="0" indent="0" algn="ctr" rtl="0">
              <a:lnSpc>
                <a:spcPct val="90000"/>
              </a:lnSpc>
              <a:spcBef>
                <a:spcPts val="0"/>
              </a:spcBef>
              <a:spcAft>
                <a:spcPts val="0"/>
              </a:spcAft>
              <a:buClr>
                <a:schemeClr val="dk1"/>
              </a:buClr>
              <a:buSzPct val="100000"/>
              <a:buNone/>
            </a:pPr>
            <a:endParaRPr dirty="0">
              <a:latin typeface="Raleway" pitchFamily="2" charset="0"/>
              <a:ea typeface="Arial"/>
              <a:cs typeface="Arial"/>
              <a:sym typeface="Arial"/>
            </a:endParaRPr>
          </a:p>
          <a:p>
            <a:pPr marL="0" lvl="0" indent="0" algn="ctr" rtl="0">
              <a:lnSpc>
                <a:spcPct val="115000"/>
              </a:lnSpc>
              <a:spcBef>
                <a:spcPts val="0"/>
              </a:spcBef>
              <a:spcAft>
                <a:spcPts val="0"/>
              </a:spcAft>
              <a:buClr>
                <a:schemeClr val="dk1"/>
              </a:buClr>
              <a:buSzPct val="114285"/>
              <a:buNone/>
            </a:pPr>
            <a:r>
              <a:rPr lang="en" sz="2100" dirty="0">
                <a:latin typeface="Raleway" pitchFamily="2" charset="0"/>
                <a:ea typeface="Arial"/>
                <a:cs typeface="Arial"/>
                <a:sym typeface="Arial"/>
              </a:rPr>
              <a:t>Travis Garoutte, Educator Workforce Development Manager, Educator Talent</a:t>
            </a:r>
            <a:endParaRPr sz="2100" dirty="0">
              <a:latin typeface="Raleway" pitchFamily="2" charset="0"/>
              <a:ea typeface="Arial"/>
              <a:cs typeface="Arial"/>
              <a:sym typeface="Arial"/>
            </a:endParaRPr>
          </a:p>
          <a:p>
            <a:pPr marL="0" lvl="0" indent="0" algn="ctr" rtl="0">
              <a:lnSpc>
                <a:spcPct val="115000"/>
              </a:lnSpc>
              <a:spcBef>
                <a:spcPts val="0"/>
              </a:spcBef>
              <a:spcAft>
                <a:spcPts val="0"/>
              </a:spcAft>
              <a:buClr>
                <a:schemeClr val="dk1"/>
              </a:buClr>
              <a:buSzPct val="114285"/>
              <a:buNone/>
            </a:pPr>
            <a:r>
              <a:rPr lang="en" sz="2100" dirty="0">
                <a:latin typeface="Raleway" pitchFamily="2" charset="0"/>
                <a:ea typeface="Arial"/>
                <a:cs typeface="Arial"/>
                <a:sym typeface="Arial"/>
              </a:rPr>
              <a:t>Rachel Echsner, ESEA Title I &amp; II Specialist</a:t>
            </a:r>
            <a:endParaRPr sz="2100" dirty="0">
              <a:latin typeface="Raleway" pitchFamily="2" charset="0"/>
              <a:ea typeface="Arial"/>
              <a:cs typeface="Arial"/>
              <a:sym typeface="Arial"/>
            </a:endParaRPr>
          </a:p>
          <a:p>
            <a:pPr marL="0" lvl="0" indent="0" algn="ctr" rtl="0">
              <a:lnSpc>
                <a:spcPct val="115000"/>
              </a:lnSpc>
              <a:spcBef>
                <a:spcPts val="0"/>
              </a:spcBef>
              <a:spcAft>
                <a:spcPts val="0"/>
              </a:spcAft>
              <a:buClr>
                <a:schemeClr val="dk1"/>
              </a:buClr>
              <a:buSzPct val="114285"/>
              <a:buNone/>
            </a:pPr>
            <a:r>
              <a:rPr lang="en" sz="2100" dirty="0">
                <a:latin typeface="Raleway" pitchFamily="2" charset="0"/>
                <a:ea typeface="Arial"/>
                <a:cs typeface="Arial"/>
                <a:sym typeface="Arial"/>
              </a:rPr>
              <a:t>Sue Miller-Curley, ESEA Title II Monitoring Specialist </a:t>
            </a:r>
            <a:endParaRPr sz="2100" dirty="0">
              <a:latin typeface="Raleway" pitchFamily="2" charset="0"/>
              <a:ea typeface="Arial"/>
              <a:cs typeface="Arial"/>
              <a:sym typeface="Arial"/>
            </a:endParaRPr>
          </a:p>
          <a:p>
            <a:pPr marL="0" lvl="0" indent="0" algn="ctr" rtl="0">
              <a:lnSpc>
                <a:spcPct val="115000"/>
              </a:lnSpc>
              <a:spcBef>
                <a:spcPts val="0"/>
              </a:spcBef>
              <a:spcAft>
                <a:spcPts val="0"/>
              </a:spcAft>
              <a:buClr>
                <a:schemeClr val="dk1"/>
              </a:buClr>
              <a:buSzPct val="114285"/>
              <a:buNone/>
            </a:pPr>
            <a:r>
              <a:rPr lang="en" sz="2100" dirty="0">
                <a:latin typeface="Raleway" pitchFamily="2" charset="0"/>
                <a:ea typeface="Arial"/>
                <a:cs typeface="Arial"/>
                <a:sym typeface="Arial"/>
              </a:rPr>
              <a:t>Nazie Mohajeri-Nelson, Executive Director, Federal Programs</a:t>
            </a:r>
            <a:endParaRPr sz="2100" dirty="0">
              <a:latin typeface="Raleway" pitchFamily="2" charset="0"/>
              <a:ea typeface="Arial"/>
              <a:cs typeface="Arial"/>
              <a:sym typeface="Arial"/>
            </a:endParaRPr>
          </a:p>
        </p:txBody>
      </p:sp>
      <p:sp>
        <p:nvSpPr>
          <p:cNvPr id="898" name="Google Shape;898;p147"/>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148"/>
          <p:cNvSpPr txBox="1">
            <a:spLocks noGrp="1"/>
          </p:cNvSpPr>
          <p:nvPr>
            <p:ph type="title"/>
          </p:nvPr>
        </p:nvSpPr>
        <p:spPr>
          <a:xfrm>
            <a:off x="332673" y="-482801"/>
            <a:ext cx="8569925" cy="1016813"/>
          </a:xfrm>
          <a:prstGeom prst="rect">
            <a:avLst/>
          </a:prstGeom>
        </p:spPr>
        <p:txBody>
          <a:bodyPr spcFirstLastPara="1" wrap="square" lIns="0" tIns="0" rIns="0" bIns="0" anchor="t" anchorCtr="0">
            <a:normAutofit/>
          </a:bodyPr>
          <a:lstStyle/>
          <a:p>
            <a:pPr marL="0" lvl="0" indent="0" algn="l" rtl="0">
              <a:lnSpc>
                <a:spcPct val="150000"/>
              </a:lnSpc>
              <a:spcBef>
                <a:spcPts val="0"/>
              </a:spcBef>
              <a:spcAft>
                <a:spcPts val="0"/>
              </a:spcAft>
              <a:buNone/>
            </a:pPr>
            <a:r>
              <a:rPr lang="en-US" dirty="0">
                <a:latin typeface="Raleway" pitchFamily="2" charset="0"/>
              </a:rPr>
              <a:t>Addressing Educator Shortages in Colorado: Available Opportunities</a:t>
            </a:r>
            <a:br>
              <a:rPr lang="en" dirty="0">
                <a:latin typeface="Raleway" pitchFamily="2" charset="0"/>
              </a:rPr>
            </a:br>
            <a:r>
              <a:rPr lang="en" dirty="0">
                <a:latin typeface="Raleway" pitchFamily="2" charset="0"/>
              </a:rPr>
              <a:t>Purpose</a:t>
            </a:r>
            <a:endParaRPr dirty="0">
              <a:latin typeface="Raleway" pitchFamily="2" charset="0"/>
            </a:endParaRPr>
          </a:p>
        </p:txBody>
      </p:sp>
      <p:sp>
        <p:nvSpPr>
          <p:cNvPr id="905" name="Google Shape;905;p148"/>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342900" lvl="0" indent="-279400" algn="l" rtl="0">
              <a:spcBef>
                <a:spcPts val="800"/>
              </a:spcBef>
              <a:spcAft>
                <a:spcPts val="2400"/>
              </a:spcAft>
              <a:buSzPts val="1800"/>
              <a:buChar char="•"/>
            </a:pPr>
            <a:r>
              <a:rPr lang="en" dirty="0">
                <a:latin typeface="Raleway" pitchFamily="2" charset="0"/>
              </a:rPr>
              <a:t>Share existing CDE supports, trainings, and other offerings to address educator recruitment and retention.</a:t>
            </a:r>
            <a:endParaRPr dirty="0">
              <a:latin typeface="Raleway" pitchFamily="2" charset="0"/>
            </a:endParaRPr>
          </a:p>
          <a:p>
            <a:pPr marL="342900" lvl="0" indent="-279400" algn="l" rtl="0">
              <a:spcBef>
                <a:spcPts val="800"/>
              </a:spcBef>
              <a:spcAft>
                <a:spcPts val="0"/>
              </a:spcAft>
              <a:buSzPts val="1800"/>
              <a:buChar char="•"/>
            </a:pPr>
            <a:r>
              <a:rPr lang="en" dirty="0">
                <a:latin typeface="Raleway" pitchFamily="2" charset="0"/>
              </a:rPr>
              <a:t>Consider how to use federal funds in order to meet LEA needs in educator recruitment and retention.   </a:t>
            </a:r>
            <a:endParaRPr dirty="0">
              <a:latin typeface="Raleway" pitchFamily="2" charset="0"/>
            </a:endParaRPr>
          </a:p>
        </p:txBody>
      </p:sp>
      <p:sp>
        <p:nvSpPr>
          <p:cNvPr id="906" name="Google Shape;906;p148"/>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149"/>
          <p:cNvSpPr txBox="1">
            <a:spLocks noGrp="1"/>
          </p:cNvSpPr>
          <p:nvPr>
            <p:ph type="ctrTitle"/>
          </p:nvPr>
        </p:nvSpPr>
        <p:spPr>
          <a:xfrm>
            <a:off x="535674" y="2042250"/>
            <a:ext cx="8072651" cy="10590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dirty="0">
                <a:latin typeface="Raleway" pitchFamily="2" charset="0"/>
              </a:rPr>
              <a:t>Why do teachers choose to stay in the profession?</a:t>
            </a:r>
            <a:endParaRPr dirty="0">
              <a:latin typeface="Raleway" pitchFamily="2" charset="0"/>
            </a:endParaRPr>
          </a:p>
        </p:txBody>
      </p:sp>
      <p:sp>
        <p:nvSpPr>
          <p:cNvPr id="913" name="Google Shape;913;p149"/>
          <p:cNvSpPr txBox="1">
            <a:spLocks noGrp="1"/>
          </p:cNvSpPr>
          <p:nvPr>
            <p:ph type="sldNum" idx="12"/>
          </p:nvPr>
        </p:nvSpPr>
        <p:spPr>
          <a:xfrm>
            <a:off x="175065" y="4820266"/>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150"/>
          <p:cNvSpPr txBox="1">
            <a:spLocks noGrp="1"/>
          </p:cNvSpPr>
          <p:nvPr>
            <p:ph type="title"/>
          </p:nvPr>
        </p:nvSpPr>
        <p:spPr>
          <a:xfrm>
            <a:off x="628650" y="1078313"/>
            <a:ext cx="7886700" cy="828300"/>
          </a:xfrm>
          <a:prstGeom prst="rect">
            <a:avLst/>
          </a:prstGeom>
        </p:spPr>
        <p:txBody>
          <a:bodyPr spcFirstLastPara="1" wrap="square" lIns="0" tIns="0" rIns="0" bIns="0" anchor="t" anchorCtr="0">
            <a:normAutofit fontScale="90000"/>
          </a:bodyPr>
          <a:lstStyle/>
          <a:p>
            <a:pPr marL="0" lvl="0" indent="0" algn="l" rtl="0">
              <a:lnSpc>
                <a:spcPct val="100000"/>
              </a:lnSpc>
              <a:spcBef>
                <a:spcPts val="0"/>
              </a:spcBef>
              <a:spcAft>
                <a:spcPts val="0"/>
              </a:spcAft>
              <a:buNone/>
            </a:pPr>
            <a:r>
              <a:rPr lang="en" sz="2200" dirty="0">
                <a:solidFill>
                  <a:schemeClr val="dk1"/>
                </a:solidFill>
                <a:latin typeface="Raleway" pitchFamily="2" charset="0"/>
              </a:rPr>
              <a:t>“What actions support effective recruitment and retention?”</a:t>
            </a:r>
            <a:endParaRPr sz="2200" dirty="0">
              <a:solidFill>
                <a:schemeClr val="dk1"/>
              </a:solidFill>
              <a:latin typeface="Raleway" pitchFamily="2" charset="0"/>
            </a:endParaRPr>
          </a:p>
          <a:p>
            <a:pPr marL="0" lvl="0" indent="0" algn="l" rtl="0">
              <a:spcBef>
                <a:spcPts val="0"/>
              </a:spcBef>
              <a:spcAft>
                <a:spcPts val="0"/>
              </a:spcAft>
              <a:buNone/>
            </a:pPr>
            <a:endParaRPr sz="1400" dirty="0">
              <a:solidFill>
                <a:schemeClr val="dk1"/>
              </a:solidFill>
              <a:latin typeface="Raleway" pitchFamily="2" charset="0"/>
            </a:endParaRPr>
          </a:p>
          <a:p>
            <a:pPr marL="0" lvl="0" indent="0" algn="l" rtl="0">
              <a:spcBef>
                <a:spcPts val="0"/>
              </a:spcBef>
              <a:spcAft>
                <a:spcPts val="0"/>
              </a:spcAft>
              <a:buNone/>
            </a:pPr>
            <a:r>
              <a:rPr lang="en" sz="1400" dirty="0">
                <a:solidFill>
                  <a:schemeClr val="dk1"/>
                </a:solidFill>
                <a:latin typeface="Raleway" pitchFamily="2" charset="0"/>
              </a:rPr>
              <a:t>Podolsky, A., Kini, T., Bishop, J., &amp; Darling-Hammond, L. (2016). </a:t>
            </a:r>
            <a:r>
              <a:rPr lang="en" sz="1400" i="1" dirty="0">
                <a:solidFill>
                  <a:schemeClr val="dk1"/>
                </a:solidFill>
                <a:latin typeface="Raleway" pitchFamily="2" charset="0"/>
              </a:rPr>
              <a:t>Solving the Teacher Shortage: How to Attract and Retain Excellent Educators.</a:t>
            </a:r>
            <a:r>
              <a:rPr lang="en" sz="1400" dirty="0">
                <a:solidFill>
                  <a:schemeClr val="dk1"/>
                </a:solidFill>
                <a:latin typeface="Raleway" pitchFamily="2" charset="0"/>
              </a:rPr>
              <a:t> Palo Alto, CA: Learning Policy Institute.</a:t>
            </a:r>
            <a:endParaRPr sz="2300" dirty="0">
              <a:solidFill>
                <a:schemeClr val="dk1"/>
              </a:solidFill>
              <a:latin typeface="Raleway" pitchFamily="2" charset="0"/>
            </a:endParaRPr>
          </a:p>
        </p:txBody>
      </p:sp>
      <p:sp>
        <p:nvSpPr>
          <p:cNvPr id="920" name="Google Shape;920;p150"/>
          <p:cNvSpPr txBox="1">
            <a:spLocks noGrp="1"/>
          </p:cNvSpPr>
          <p:nvPr>
            <p:ph type="body" idx="1"/>
          </p:nvPr>
        </p:nvSpPr>
        <p:spPr>
          <a:xfrm>
            <a:off x="938025" y="2123063"/>
            <a:ext cx="7268100" cy="2494500"/>
          </a:xfrm>
          <a:prstGeom prst="rect">
            <a:avLst/>
          </a:prstGeom>
        </p:spPr>
        <p:txBody>
          <a:bodyPr spcFirstLastPara="1" wrap="square" lIns="0" tIns="0" rIns="0" bIns="0" anchor="t" anchorCtr="0">
            <a:normAutofit/>
          </a:bodyPr>
          <a:lstStyle/>
          <a:p>
            <a:pPr marL="342900" lvl="0" algn="l" rtl="0">
              <a:lnSpc>
                <a:spcPct val="150000"/>
              </a:lnSpc>
              <a:spcBef>
                <a:spcPts val="800"/>
              </a:spcBef>
              <a:spcAft>
                <a:spcPts val="0"/>
              </a:spcAft>
              <a:buFont typeface="+mj-lt"/>
              <a:buAutoNum type="arabicPeriod"/>
            </a:pPr>
            <a:r>
              <a:rPr lang="en" sz="1600" dirty="0">
                <a:latin typeface="Raleway" pitchFamily="2" charset="0"/>
                <a:ea typeface="Arial"/>
                <a:cs typeface="Arial"/>
                <a:sym typeface="Arial"/>
              </a:rPr>
              <a:t>Improve teacher preparation and reduce costs to enter the profession.</a:t>
            </a:r>
            <a:endParaRPr sz="1600" dirty="0">
              <a:latin typeface="Raleway" pitchFamily="2" charset="0"/>
              <a:ea typeface="Arial"/>
              <a:cs typeface="Arial"/>
              <a:sym typeface="Arial"/>
            </a:endParaRPr>
          </a:p>
          <a:p>
            <a:pPr marL="342900" lvl="0" algn="l" rtl="0">
              <a:lnSpc>
                <a:spcPct val="150000"/>
              </a:lnSpc>
              <a:spcBef>
                <a:spcPts val="800"/>
              </a:spcBef>
              <a:spcAft>
                <a:spcPts val="0"/>
              </a:spcAft>
              <a:buFont typeface="+mj-lt"/>
              <a:buAutoNum type="arabicPeriod"/>
            </a:pPr>
            <a:r>
              <a:rPr lang="en" sz="1600" dirty="0">
                <a:latin typeface="Raleway" pitchFamily="2" charset="0"/>
                <a:ea typeface="Arial"/>
                <a:cs typeface="Arial"/>
                <a:sym typeface="Arial"/>
              </a:rPr>
              <a:t>Strengthen hiring practices and personnel management.</a:t>
            </a:r>
            <a:endParaRPr sz="1600" dirty="0">
              <a:latin typeface="Raleway" pitchFamily="2" charset="0"/>
              <a:ea typeface="Arial"/>
              <a:cs typeface="Arial"/>
              <a:sym typeface="Arial"/>
            </a:endParaRPr>
          </a:p>
          <a:p>
            <a:pPr marL="342900" lvl="0" algn="l" rtl="0">
              <a:lnSpc>
                <a:spcPct val="150000"/>
              </a:lnSpc>
              <a:spcBef>
                <a:spcPts val="800"/>
              </a:spcBef>
              <a:spcAft>
                <a:spcPts val="0"/>
              </a:spcAft>
              <a:buFont typeface="+mj-lt"/>
              <a:buAutoNum type="arabicPeriod"/>
            </a:pPr>
            <a:r>
              <a:rPr lang="en" sz="1600" dirty="0">
                <a:latin typeface="Raleway" pitchFamily="2" charset="0"/>
                <a:ea typeface="Arial"/>
                <a:cs typeface="Arial"/>
                <a:sym typeface="Arial"/>
              </a:rPr>
              <a:t>Provide quality mentoring and induction.</a:t>
            </a:r>
            <a:endParaRPr sz="1600" dirty="0">
              <a:latin typeface="Raleway" pitchFamily="2" charset="0"/>
              <a:ea typeface="Arial"/>
              <a:cs typeface="Arial"/>
              <a:sym typeface="Arial"/>
            </a:endParaRPr>
          </a:p>
          <a:p>
            <a:pPr marL="342900" lvl="0" algn="l" rtl="0">
              <a:lnSpc>
                <a:spcPct val="150000"/>
              </a:lnSpc>
              <a:spcBef>
                <a:spcPts val="800"/>
              </a:spcBef>
              <a:spcAft>
                <a:spcPts val="0"/>
              </a:spcAft>
              <a:buFont typeface="+mj-lt"/>
              <a:buAutoNum type="arabicPeriod"/>
            </a:pPr>
            <a:r>
              <a:rPr lang="en" sz="1600" dirty="0">
                <a:latin typeface="Raleway" pitchFamily="2" charset="0"/>
                <a:ea typeface="Arial"/>
                <a:cs typeface="Arial"/>
                <a:sym typeface="Arial"/>
              </a:rPr>
              <a:t>Improve teachers’ working conditions.</a:t>
            </a:r>
            <a:endParaRPr sz="1600" dirty="0">
              <a:latin typeface="Raleway" pitchFamily="2" charset="0"/>
              <a:ea typeface="Arial"/>
              <a:cs typeface="Arial"/>
              <a:sym typeface="Arial"/>
            </a:endParaRPr>
          </a:p>
          <a:p>
            <a:pPr marL="342900" lvl="0" algn="l" rtl="0">
              <a:lnSpc>
                <a:spcPct val="150000"/>
              </a:lnSpc>
              <a:spcBef>
                <a:spcPts val="800"/>
              </a:spcBef>
              <a:spcAft>
                <a:spcPts val="0"/>
              </a:spcAft>
              <a:buFont typeface="+mj-lt"/>
              <a:buAutoNum type="arabicPeriod"/>
            </a:pPr>
            <a:r>
              <a:rPr lang="en" sz="1600" dirty="0">
                <a:latin typeface="Raleway" pitchFamily="2" charset="0"/>
                <a:ea typeface="Arial"/>
                <a:cs typeface="Arial"/>
                <a:sym typeface="Arial"/>
              </a:rPr>
              <a:t>Increase teacher compensation.  </a:t>
            </a:r>
            <a:endParaRPr sz="1600" dirty="0">
              <a:latin typeface="Raleway" pitchFamily="2" charset="0"/>
              <a:ea typeface="Arial"/>
              <a:cs typeface="Arial"/>
              <a:sym typeface="Arial"/>
            </a:endParaRPr>
          </a:p>
        </p:txBody>
      </p:sp>
      <p:sp>
        <p:nvSpPr>
          <p:cNvPr id="921" name="Google Shape;921;p150"/>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35</a:t>
            </a:fld>
            <a:endParaRPr dirty="0"/>
          </a:p>
        </p:txBody>
      </p:sp>
      <p:sp>
        <p:nvSpPr>
          <p:cNvPr id="922" name="Google Shape;922;p150"/>
          <p:cNvSpPr txBox="1"/>
          <p:nvPr/>
        </p:nvSpPr>
        <p:spPr>
          <a:xfrm>
            <a:off x="342019" y="92081"/>
            <a:ext cx="6584100" cy="4617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2100" dirty="0">
                <a:solidFill>
                  <a:schemeClr val="lt1"/>
                </a:solidFill>
                <a:latin typeface="Raleway" pitchFamily="2" charset="0"/>
              </a:rPr>
              <a:t>Recruitment and Retention</a:t>
            </a:r>
            <a:endParaRPr sz="2100" dirty="0">
              <a:solidFill>
                <a:schemeClr val="lt1"/>
              </a:solidFill>
              <a:latin typeface="Raleway"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151"/>
          <p:cNvSpPr txBox="1">
            <a:spLocks noGrp="1"/>
          </p:cNvSpPr>
          <p:nvPr>
            <p:ph type="ctrTitle"/>
          </p:nvPr>
        </p:nvSpPr>
        <p:spPr>
          <a:xfrm>
            <a:off x="0" y="2144359"/>
            <a:ext cx="9144000" cy="854700"/>
          </a:xfrm>
          <a:prstGeom prst="rect">
            <a:avLst/>
          </a:prstGeom>
        </p:spPr>
        <p:txBody>
          <a:bodyPr spcFirstLastPara="1" wrap="square" lIns="68575" tIns="34275" rIns="68575" bIns="34275" anchor="t" anchorCtr="0">
            <a:normAutofit/>
          </a:bodyPr>
          <a:lstStyle/>
          <a:p>
            <a:pPr marL="0" lvl="0" indent="0" algn="ctr" rtl="0">
              <a:lnSpc>
                <a:spcPct val="100000"/>
              </a:lnSpc>
              <a:spcBef>
                <a:spcPts val="0"/>
              </a:spcBef>
              <a:spcAft>
                <a:spcPts val="0"/>
              </a:spcAft>
              <a:buClr>
                <a:schemeClr val="dk1"/>
              </a:buClr>
              <a:buSzPts val="800"/>
              <a:buFont typeface="Arial"/>
              <a:buNone/>
            </a:pPr>
            <a:r>
              <a:rPr lang="en">
                <a:latin typeface="Raleway" pitchFamily="2" charset="0"/>
              </a:rPr>
              <a:t>Educator Recruitment and Retention Office </a:t>
            </a:r>
            <a:endParaRPr>
              <a:latin typeface="Raleway" pitchFamily="2" charset="0"/>
            </a:endParaRPr>
          </a:p>
        </p:txBody>
      </p:sp>
      <p:sp>
        <p:nvSpPr>
          <p:cNvPr id="929" name="Google Shape;929;p151"/>
          <p:cNvSpPr txBox="1">
            <a:spLocks noGrp="1"/>
          </p:cNvSpPr>
          <p:nvPr>
            <p:ph type="sldNum" idx="12"/>
          </p:nvPr>
        </p:nvSpPr>
        <p:spPr>
          <a:xfrm>
            <a:off x="170937" y="4820266"/>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15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u="sng">
                <a:solidFill>
                  <a:schemeClr val="bg1"/>
                </a:solidFill>
                <a:latin typeface="Raleway" pitchFamily="2" charset="0"/>
                <a:hlinkClick r:id="rId3">
                  <a:extLst>
                    <a:ext uri="{A12FA001-AC4F-418D-AE19-62706E023703}">
                      <ahyp:hlinkClr xmlns:ahyp="http://schemas.microsoft.com/office/drawing/2018/hyperlinkcolor" val="tx"/>
                    </a:ext>
                  </a:extLst>
                </a:hlinkClick>
              </a:rPr>
              <a:t>Educator Recruitment and Retention (ERR) Office</a:t>
            </a:r>
            <a:endParaRPr>
              <a:solidFill>
                <a:schemeClr val="bg1"/>
              </a:solidFill>
              <a:latin typeface="Raleway" pitchFamily="2" charset="0"/>
            </a:endParaRPr>
          </a:p>
        </p:txBody>
      </p:sp>
      <p:sp>
        <p:nvSpPr>
          <p:cNvPr id="936" name="Google Shape;936;p152"/>
          <p:cNvSpPr txBox="1">
            <a:spLocks noGrp="1"/>
          </p:cNvSpPr>
          <p:nvPr>
            <p:ph type="body" idx="1"/>
          </p:nvPr>
        </p:nvSpPr>
        <p:spPr>
          <a:xfrm>
            <a:off x="459056" y="1717125"/>
            <a:ext cx="4143900" cy="25167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None/>
            </a:pPr>
            <a:r>
              <a:rPr lang="en" sz="2000" dirty="0">
                <a:latin typeface="Raleway" pitchFamily="2" charset="0"/>
                <a:ea typeface="Arial"/>
                <a:cs typeface="Arial"/>
                <a:sym typeface="Arial"/>
              </a:rPr>
              <a:t>The Educator Recruitment and Retention office was formed in response to SB21-185, which directs CDE to provide support for school districts, BOCES, and charter schools around educator recruitment and retention. </a:t>
            </a:r>
            <a:endParaRPr sz="2000" dirty="0">
              <a:latin typeface="Raleway" pitchFamily="2" charset="0"/>
              <a:ea typeface="Arial"/>
              <a:cs typeface="Arial"/>
              <a:sym typeface="Arial"/>
            </a:endParaRPr>
          </a:p>
        </p:txBody>
      </p:sp>
      <p:sp>
        <p:nvSpPr>
          <p:cNvPr id="937" name="Google Shape;937;p152"/>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37</a:t>
            </a:fld>
            <a:endParaRPr/>
          </a:p>
        </p:txBody>
      </p:sp>
      <p:pic>
        <p:nvPicPr>
          <p:cNvPr id="938" name="Google Shape;938;p152" descr="Rock climbers supporting each other on their climb, similar to the support the Educator Recruitment and Retention Office offers and provides for school districts, BOCES, and charter schools."/>
          <p:cNvPicPr preferRelativeResize="0"/>
          <p:nvPr/>
        </p:nvPicPr>
        <p:blipFill>
          <a:blip r:embed="rId4">
            <a:alphaModFix/>
          </a:blip>
          <a:stretch>
            <a:fillRect/>
          </a:stretch>
        </p:blipFill>
        <p:spPr>
          <a:xfrm>
            <a:off x="5032913" y="1520494"/>
            <a:ext cx="3654733" cy="290988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15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ERR Team Tenets</a:t>
            </a:r>
            <a:endParaRPr dirty="0">
              <a:latin typeface="Raleway" pitchFamily="2" charset="0"/>
            </a:endParaRPr>
          </a:p>
        </p:txBody>
      </p:sp>
      <p:sp>
        <p:nvSpPr>
          <p:cNvPr id="945" name="Google Shape;945;p153"/>
          <p:cNvSpPr txBox="1">
            <a:spLocks noGrp="1"/>
          </p:cNvSpPr>
          <p:nvPr>
            <p:ph type="body" idx="1"/>
          </p:nvPr>
        </p:nvSpPr>
        <p:spPr>
          <a:xfrm>
            <a:off x="423788" y="1398808"/>
            <a:ext cx="8296500" cy="2481300"/>
          </a:xfrm>
          <a:prstGeom prst="rect">
            <a:avLst/>
          </a:prstGeom>
        </p:spPr>
        <p:txBody>
          <a:bodyPr spcFirstLastPara="1" wrap="square" lIns="0" tIns="0" rIns="0" bIns="0" anchor="t" anchorCtr="0">
            <a:noAutofit/>
          </a:bodyPr>
          <a:lstStyle/>
          <a:p>
            <a:pPr marL="342900" lvl="0" indent="-311150" algn="l" rtl="0">
              <a:lnSpc>
                <a:spcPct val="115000"/>
              </a:lnSpc>
              <a:spcBef>
                <a:spcPts val="0"/>
              </a:spcBef>
              <a:spcAft>
                <a:spcPts val="0"/>
              </a:spcAft>
              <a:buSzPts val="2300"/>
              <a:buChar char="❏"/>
            </a:pPr>
            <a:r>
              <a:rPr lang="en" sz="2000" dirty="0">
                <a:latin typeface="Raleway" pitchFamily="2" charset="0"/>
                <a:ea typeface="Arial"/>
                <a:cs typeface="Arial"/>
                <a:sym typeface="Arial"/>
              </a:rPr>
              <a:t>Purposeful articulation of pathways to licensure</a:t>
            </a:r>
            <a:endParaRPr sz="2000" dirty="0">
              <a:latin typeface="Raleway" pitchFamily="2" charset="0"/>
              <a:ea typeface="Arial"/>
              <a:cs typeface="Arial"/>
              <a:sym typeface="Arial"/>
            </a:endParaRPr>
          </a:p>
          <a:p>
            <a:pPr marL="342900" lvl="0" indent="-311150" algn="l" rtl="0">
              <a:lnSpc>
                <a:spcPct val="115000"/>
              </a:lnSpc>
              <a:spcBef>
                <a:spcPts val="0"/>
              </a:spcBef>
              <a:spcAft>
                <a:spcPts val="0"/>
              </a:spcAft>
              <a:buSzPts val="2300"/>
              <a:buChar char="❏"/>
            </a:pPr>
            <a:r>
              <a:rPr lang="en" sz="2000" dirty="0">
                <a:latin typeface="Raleway" pitchFamily="2" charset="0"/>
                <a:ea typeface="Arial"/>
                <a:cs typeface="Arial"/>
                <a:sym typeface="Arial"/>
              </a:rPr>
              <a:t>Thoughtful connection of people to resources</a:t>
            </a:r>
            <a:endParaRPr sz="2000" dirty="0">
              <a:latin typeface="Raleway" pitchFamily="2" charset="0"/>
              <a:ea typeface="Arial"/>
              <a:cs typeface="Arial"/>
              <a:sym typeface="Arial"/>
            </a:endParaRPr>
          </a:p>
          <a:p>
            <a:pPr marL="342900" lvl="0" indent="-311150" algn="l" rtl="0">
              <a:lnSpc>
                <a:spcPct val="115000"/>
              </a:lnSpc>
              <a:spcBef>
                <a:spcPts val="0"/>
              </a:spcBef>
              <a:spcAft>
                <a:spcPts val="0"/>
              </a:spcAft>
              <a:buSzPts val="2300"/>
              <a:buChar char="❏"/>
            </a:pPr>
            <a:r>
              <a:rPr lang="en" sz="2000" dirty="0">
                <a:latin typeface="Raleway" pitchFamily="2" charset="0"/>
                <a:ea typeface="Arial"/>
                <a:cs typeface="Arial"/>
                <a:sym typeface="Arial"/>
              </a:rPr>
              <a:t>Meaningful relationships that value the unique circumstance of all stakeholders</a:t>
            </a:r>
            <a:endParaRPr sz="2000" dirty="0">
              <a:latin typeface="Raleway" pitchFamily="2" charset="0"/>
              <a:ea typeface="Arial"/>
              <a:cs typeface="Arial"/>
              <a:sym typeface="Arial"/>
            </a:endParaRPr>
          </a:p>
          <a:p>
            <a:pPr marL="342900" lvl="0" indent="-311150" algn="l" rtl="0">
              <a:lnSpc>
                <a:spcPct val="115000"/>
              </a:lnSpc>
              <a:spcBef>
                <a:spcPts val="0"/>
              </a:spcBef>
              <a:spcAft>
                <a:spcPts val="0"/>
              </a:spcAft>
              <a:buSzPts val="2300"/>
              <a:buChar char="❏"/>
            </a:pPr>
            <a:r>
              <a:rPr lang="en" sz="2000" dirty="0">
                <a:latin typeface="Raleway" pitchFamily="2" charset="0"/>
                <a:ea typeface="Arial"/>
                <a:cs typeface="Arial"/>
                <a:sym typeface="Arial"/>
              </a:rPr>
              <a:t>Creative problem solving in the moment </a:t>
            </a:r>
            <a:r>
              <a:rPr lang="en" sz="2000" u="sng" dirty="0">
                <a:latin typeface="Raleway" pitchFamily="2" charset="0"/>
                <a:ea typeface="Arial"/>
                <a:cs typeface="Arial"/>
                <a:sym typeface="Arial"/>
              </a:rPr>
              <a:t>and</a:t>
            </a:r>
            <a:r>
              <a:rPr lang="en" sz="2000" dirty="0">
                <a:latin typeface="Raleway" pitchFamily="2" charset="0"/>
                <a:ea typeface="Arial"/>
                <a:cs typeface="Arial"/>
                <a:sym typeface="Arial"/>
              </a:rPr>
              <a:t> system planning for the long term</a:t>
            </a:r>
            <a:endParaRPr sz="2000" dirty="0">
              <a:latin typeface="Raleway" pitchFamily="2" charset="0"/>
              <a:ea typeface="Arial"/>
              <a:cs typeface="Arial"/>
              <a:sym typeface="Arial"/>
            </a:endParaRPr>
          </a:p>
          <a:p>
            <a:pPr marL="0" lvl="0" indent="0" algn="l" rtl="0">
              <a:lnSpc>
                <a:spcPct val="100000"/>
              </a:lnSpc>
              <a:spcBef>
                <a:spcPts val="0"/>
              </a:spcBef>
              <a:spcAft>
                <a:spcPts val="0"/>
              </a:spcAft>
              <a:buNone/>
            </a:pPr>
            <a:endParaRPr sz="2000" dirty="0">
              <a:latin typeface="Raleway" pitchFamily="2" charset="0"/>
              <a:ea typeface="Arial"/>
              <a:cs typeface="Arial"/>
              <a:sym typeface="Arial"/>
            </a:endParaRPr>
          </a:p>
        </p:txBody>
      </p:sp>
      <p:sp>
        <p:nvSpPr>
          <p:cNvPr id="946" name="Google Shape;946;p153"/>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54"/>
          <p:cNvSpPr txBox="1">
            <a:spLocks noGrp="1"/>
          </p:cNvSpPr>
          <p:nvPr>
            <p:ph type="title"/>
          </p:nvPr>
        </p:nvSpPr>
        <p:spPr>
          <a:xfrm>
            <a:off x="332674" y="153901"/>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u="sng">
                <a:solidFill>
                  <a:schemeClr val="bg1"/>
                </a:solidFill>
                <a:latin typeface="Raleway" pitchFamily="2" charset="0"/>
                <a:hlinkClick r:id="rId3">
                  <a:extLst>
                    <a:ext uri="{A12FA001-AC4F-418D-AE19-62706E023703}">
                      <ahyp:hlinkClr xmlns:ahyp="http://schemas.microsoft.com/office/drawing/2018/hyperlinkcolor" val="tx"/>
                    </a:ext>
                  </a:extLst>
                </a:hlinkClick>
              </a:rPr>
              <a:t>Current Authorization Details</a:t>
            </a:r>
            <a:endParaRPr>
              <a:solidFill>
                <a:schemeClr val="bg1"/>
              </a:solidFill>
              <a:latin typeface="Raleway" pitchFamily="2" charset="0"/>
            </a:endParaRPr>
          </a:p>
        </p:txBody>
      </p:sp>
      <p:sp>
        <p:nvSpPr>
          <p:cNvPr id="953" name="Google Shape;953;p154"/>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39</a:t>
            </a:fld>
            <a:endParaRPr/>
          </a:p>
        </p:txBody>
      </p:sp>
      <p:graphicFrame>
        <p:nvGraphicFramePr>
          <p:cNvPr id="2" name="Table 1">
            <a:extLst>
              <a:ext uri="{FF2B5EF4-FFF2-40B4-BE49-F238E27FC236}">
                <a16:creationId xmlns:a16="http://schemas.microsoft.com/office/drawing/2014/main" id="{95FC2AFD-D368-85F3-436A-8393915B19BA}"/>
              </a:ext>
            </a:extLst>
          </p:cNvPr>
          <p:cNvGraphicFramePr>
            <a:graphicFrameLocks noGrp="1"/>
          </p:cNvGraphicFramePr>
          <p:nvPr>
            <p:extLst>
              <p:ext uri="{D42A27DB-BD31-4B8C-83A1-F6EECF244321}">
                <p14:modId xmlns:p14="http://schemas.microsoft.com/office/powerpoint/2010/main" val="1588673197"/>
              </p:ext>
            </p:extLst>
          </p:nvPr>
        </p:nvGraphicFramePr>
        <p:xfrm>
          <a:off x="690124" y="1090602"/>
          <a:ext cx="7763751" cy="3413760"/>
        </p:xfrm>
        <a:graphic>
          <a:graphicData uri="http://schemas.openxmlformats.org/drawingml/2006/table">
            <a:tbl>
              <a:tblPr firstRow="1" bandRow="1">
                <a:tableStyleId>{C1CBB59B-456F-4A33-A649-0340744966A1}</a:tableStyleId>
              </a:tblPr>
              <a:tblGrid>
                <a:gridCol w="1063025">
                  <a:extLst>
                    <a:ext uri="{9D8B030D-6E8A-4147-A177-3AD203B41FA5}">
                      <a16:colId xmlns:a16="http://schemas.microsoft.com/office/drawing/2014/main" val="282873551"/>
                    </a:ext>
                  </a:extLst>
                </a:gridCol>
                <a:gridCol w="848563">
                  <a:extLst>
                    <a:ext uri="{9D8B030D-6E8A-4147-A177-3AD203B41FA5}">
                      <a16:colId xmlns:a16="http://schemas.microsoft.com/office/drawing/2014/main" val="2302125223"/>
                    </a:ext>
                  </a:extLst>
                </a:gridCol>
                <a:gridCol w="877824">
                  <a:extLst>
                    <a:ext uri="{9D8B030D-6E8A-4147-A177-3AD203B41FA5}">
                      <a16:colId xmlns:a16="http://schemas.microsoft.com/office/drawing/2014/main" val="2100819848"/>
                    </a:ext>
                  </a:extLst>
                </a:gridCol>
                <a:gridCol w="826618">
                  <a:extLst>
                    <a:ext uri="{9D8B030D-6E8A-4147-A177-3AD203B41FA5}">
                      <a16:colId xmlns:a16="http://schemas.microsoft.com/office/drawing/2014/main" val="1108707717"/>
                    </a:ext>
                  </a:extLst>
                </a:gridCol>
                <a:gridCol w="797357">
                  <a:extLst>
                    <a:ext uri="{9D8B030D-6E8A-4147-A177-3AD203B41FA5}">
                      <a16:colId xmlns:a16="http://schemas.microsoft.com/office/drawing/2014/main" val="2565515881"/>
                    </a:ext>
                  </a:extLst>
                </a:gridCol>
                <a:gridCol w="841248">
                  <a:extLst>
                    <a:ext uri="{9D8B030D-6E8A-4147-A177-3AD203B41FA5}">
                      <a16:colId xmlns:a16="http://schemas.microsoft.com/office/drawing/2014/main" val="225927360"/>
                    </a:ext>
                  </a:extLst>
                </a:gridCol>
                <a:gridCol w="804672">
                  <a:extLst>
                    <a:ext uri="{9D8B030D-6E8A-4147-A177-3AD203B41FA5}">
                      <a16:colId xmlns:a16="http://schemas.microsoft.com/office/drawing/2014/main" val="2150337694"/>
                    </a:ext>
                  </a:extLst>
                </a:gridCol>
                <a:gridCol w="841805">
                  <a:extLst>
                    <a:ext uri="{9D8B030D-6E8A-4147-A177-3AD203B41FA5}">
                      <a16:colId xmlns:a16="http://schemas.microsoft.com/office/drawing/2014/main" val="3535134435"/>
                    </a:ext>
                  </a:extLst>
                </a:gridCol>
                <a:gridCol w="862639">
                  <a:extLst>
                    <a:ext uri="{9D8B030D-6E8A-4147-A177-3AD203B41FA5}">
                      <a16:colId xmlns:a16="http://schemas.microsoft.com/office/drawing/2014/main" val="513188816"/>
                    </a:ext>
                  </a:extLst>
                </a:gridCol>
              </a:tblGrid>
              <a:tr h="370840">
                <a:tc>
                  <a:txBody>
                    <a:bodyPr/>
                    <a:lstStyle/>
                    <a:p>
                      <a:pPr algn="ctr"/>
                      <a:r>
                        <a:rPr lang="en-US" sz="800" b="1" dirty="0">
                          <a:solidFill>
                            <a:schemeClr val="tx1"/>
                          </a:solidFill>
                          <a:latin typeface="Calibri" panose="020F0502020204030204" pitchFamily="34" charset="0"/>
                          <a:ea typeface="Calibri" panose="020F0502020204030204" pitchFamily="34" charset="0"/>
                          <a:cs typeface="Calibri" panose="020F0502020204030204" pitchFamily="34" charset="0"/>
                        </a:rPr>
                        <a:t>Credential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800" b="1" dirty="0">
                          <a:solidFill>
                            <a:schemeClr val="tx1"/>
                          </a:solidFill>
                          <a:latin typeface="Calibri" panose="020F0502020204030204" pitchFamily="34" charset="0"/>
                          <a:ea typeface="Calibri" panose="020F0502020204030204" pitchFamily="34" charset="0"/>
                          <a:cs typeface="Calibri" panose="020F0502020204030204" pitchFamily="34" charset="0"/>
                        </a:rPr>
                        <a:t>BA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800" b="1" dirty="0">
                          <a:solidFill>
                            <a:schemeClr val="tx1"/>
                          </a:solidFill>
                          <a:latin typeface="Calibri" panose="020F0502020204030204" pitchFamily="34" charset="0"/>
                          <a:ea typeface="Calibri" panose="020F0502020204030204" pitchFamily="34" charset="0"/>
                          <a:cs typeface="Calibri" panose="020F0502020204030204" pitchFamily="34" charset="0"/>
                        </a:rPr>
                        <a:t>Experience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800" b="1" dirty="0">
                          <a:solidFill>
                            <a:schemeClr val="tx1"/>
                          </a:solidFill>
                          <a:latin typeface="Calibri" panose="020F0502020204030204" pitchFamily="34" charset="0"/>
                          <a:ea typeface="Calibri" panose="020F0502020204030204" pitchFamily="34" charset="0"/>
                          <a:cs typeface="Calibri" panose="020F0502020204030204" pitchFamily="34" charset="0"/>
                        </a:rPr>
                        <a:t>Enrollment in an EPP </a:t>
                      </a:r>
                      <a:r>
                        <a:rPr lang="en-US" sz="800" b="1" dirty="0" err="1">
                          <a:solidFill>
                            <a:schemeClr val="tx1"/>
                          </a:solidFill>
                          <a:latin typeface="Calibri" panose="020F0502020204030204" pitchFamily="34" charset="0"/>
                          <a:ea typeface="Calibri" panose="020F0502020204030204" pitchFamily="34" charset="0"/>
                          <a:cs typeface="Calibri" panose="020F0502020204030204" pitchFamily="34" charset="0"/>
                        </a:rPr>
                        <a:t>req’d</a:t>
                      </a:r>
                      <a:endParaRPr lang="en-US" sz="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800" b="1" dirty="0">
                          <a:solidFill>
                            <a:schemeClr val="tx1"/>
                          </a:solidFill>
                          <a:latin typeface="Calibri" panose="020F0502020204030204" pitchFamily="34" charset="0"/>
                          <a:ea typeface="Calibri" panose="020F0502020204030204" pitchFamily="34" charset="0"/>
                          <a:cs typeface="Calibri" panose="020F0502020204030204" pitchFamily="34" charset="0"/>
                        </a:rPr>
                        <a:t>Length of issuance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800" b="1" dirty="0">
                          <a:solidFill>
                            <a:schemeClr val="tx1"/>
                          </a:solidFill>
                          <a:latin typeface="Calibri" panose="020F0502020204030204" pitchFamily="34" charset="0"/>
                          <a:ea typeface="Calibri" panose="020F0502020204030204" pitchFamily="34" charset="0"/>
                          <a:cs typeface="Calibri" panose="020F0502020204030204" pitchFamily="34" charset="0"/>
                        </a:rPr>
                        <a:t>District-specific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800" b="1" dirty="0">
                          <a:solidFill>
                            <a:schemeClr val="tx1"/>
                          </a:solidFill>
                          <a:latin typeface="Calibri" panose="020F0502020204030204" pitchFamily="34" charset="0"/>
                          <a:ea typeface="Calibri" panose="020F0502020204030204" pitchFamily="34" charset="0"/>
                          <a:cs typeface="Calibri" panose="020F0502020204030204" pitchFamily="34" charset="0"/>
                        </a:rPr>
                        <a:t>Renewable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800" b="1" dirty="0">
                          <a:solidFill>
                            <a:schemeClr val="tx1"/>
                          </a:solidFill>
                          <a:latin typeface="Calibri" panose="020F0502020204030204" pitchFamily="34" charset="0"/>
                          <a:ea typeface="Calibri" panose="020F0502020204030204" pitchFamily="34" charset="0"/>
                          <a:cs typeface="Calibri" panose="020F0502020204030204" pitchFamily="34" charset="0"/>
                        </a:rPr>
                        <a:t>Grant money 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800" b="1" dirty="0">
                          <a:solidFill>
                            <a:schemeClr val="tx1"/>
                          </a:solidFill>
                          <a:latin typeface="Calibri" panose="020F0502020204030204" pitchFamily="34" charset="0"/>
                          <a:ea typeface="Calibri" panose="020F0502020204030204" pitchFamily="34" charset="0"/>
                          <a:cs typeface="Calibri" panose="020F0502020204030204" pitchFamily="34" charset="0"/>
                        </a:rPr>
                        <a:t>Available for special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4836613"/>
                  </a:ext>
                </a:extLst>
              </a:tr>
              <a:tr h="370840">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Adjunct authorization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BA or 5 years exp.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BA or 5 years exp.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3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0653681"/>
                  </a:ext>
                </a:extLst>
              </a:tr>
              <a:tr h="370840">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1-year sub authorization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1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8996966"/>
                  </a:ext>
                </a:extLst>
              </a:tr>
              <a:tr h="370840">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3-year sub authorization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3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9954486"/>
                  </a:ext>
                </a:extLst>
              </a:tr>
              <a:tr h="370840">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Emergency authorization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 </a:t>
                      </a:r>
                      <a:r>
                        <a:rPr lang="en-US" sz="800" dirty="0">
                          <a:latin typeface="Calibri" panose="020F0502020204030204" pitchFamily="34" charset="0"/>
                          <a:ea typeface="Calibri" panose="020F0502020204030204" pitchFamily="34" charset="0"/>
                          <a:cs typeface="Calibri" panose="020F0502020204030204" pitchFamily="34" charset="0"/>
                        </a:rPr>
                        <a:t>*or fulfilling prep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Up to one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Once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2553552"/>
                  </a:ext>
                </a:extLst>
              </a:tr>
              <a:tr h="370840">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TEE authorization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1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Up to twice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7384976"/>
                  </a:ext>
                </a:extLst>
              </a:tr>
              <a:tr h="370840">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TOR license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2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Once </a:t>
                      </a:r>
                      <a:r>
                        <a:rPr lang="en-US" sz="800" dirty="0">
                          <a:latin typeface="Calibri" panose="020F0502020204030204" pitchFamily="34" charset="0"/>
                          <a:ea typeface="Calibri" panose="020F0502020204030204" pitchFamily="34" charset="0"/>
                          <a:cs typeface="Calibri" panose="020F0502020204030204" pitchFamily="34" charset="0"/>
                        </a:rPr>
                        <a:t>due to unforeseen </a:t>
                      </a:r>
                      <a:r>
                        <a:rPr lang="en-US" sz="800" dirty="0" err="1">
                          <a:latin typeface="Calibri" panose="020F0502020204030204" pitchFamily="34" charset="0"/>
                          <a:ea typeface="Calibri" panose="020F0502020204030204" pitchFamily="34" charset="0"/>
                          <a:cs typeface="Calibri" panose="020F0502020204030204" pitchFamily="34" charset="0"/>
                        </a:rPr>
                        <a:t>circums</a:t>
                      </a:r>
                      <a:r>
                        <a:rPr lang="en-US" sz="800" dirty="0">
                          <a:latin typeface="Calibri" panose="020F0502020204030204" pitchFamily="34" charset="0"/>
                          <a:ea typeface="Calibri" panose="020F0502020204030204" pitchFamily="34" charset="0"/>
                          <a:cs typeface="Calibri" panose="020F0502020204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3391634"/>
                  </a:ext>
                </a:extLst>
              </a:tr>
              <a:tr h="370840">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Alternative teacher license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1, 2, or 3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19416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19"/>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Updates and Reminders</a:t>
            </a:r>
            <a:endParaRPr dirty="0">
              <a:latin typeface="Raleway"/>
              <a:ea typeface="Raleway"/>
              <a:cs typeface="Raleway"/>
              <a:sym typeface="Raleway"/>
            </a:endParaRPr>
          </a:p>
        </p:txBody>
      </p:sp>
      <p:sp>
        <p:nvSpPr>
          <p:cNvPr id="680" name="Google Shape;680;p119"/>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55"/>
          <p:cNvSpPr txBox="1">
            <a:spLocks noGrp="1"/>
          </p:cNvSpPr>
          <p:nvPr>
            <p:ph type="title"/>
          </p:nvPr>
        </p:nvSpPr>
        <p:spPr>
          <a:xfrm>
            <a:off x="277618" y="130778"/>
            <a:ext cx="8520600" cy="5727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None/>
            </a:pPr>
            <a:r>
              <a:rPr lang="en" sz="2100" dirty="0">
                <a:solidFill>
                  <a:schemeClr val="lt1"/>
                </a:solidFill>
                <a:latin typeface="Raleway" pitchFamily="2" charset="0"/>
                <a:hlinkClick r:id="rId3">
                  <a:extLst>
                    <a:ext uri="{A12FA001-AC4F-418D-AE19-62706E023703}">
                      <ahyp:hlinkClr xmlns:ahyp="http://schemas.microsoft.com/office/drawing/2018/hyperlinkcolor" val="tx"/>
                    </a:ext>
                  </a:extLst>
                </a:hlinkClick>
              </a:rPr>
              <a:t>Current Authorization Details (cont.)</a:t>
            </a:r>
            <a:endParaRPr sz="2100" dirty="0">
              <a:solidFill>
                <a:schemeClr val="lt1"/>
              </a:solidFill>
              <a:latin typeface="Raleway" pitchFamily="2" charset="0"/>
            </a:endParaRPr>
          </a:p>
        </p:txBody>
      </p:sp>
      <p:sp>
        <p:nvSpPr>
          <p:cNvPr id="960" name="Google Shape;960;p15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40</a:t>
            </a:fld>
            <a:endParaRPr/>
          </a:p>
        </p:txBody>
      </p:sp>
      <p:graphicFrame>
        <p:nvGraphicFramePr>
          <p:cNvPr id="2" name="Table 1">
            <a:extLst>
              <a:ext uri="{FF2B5EF4-FFF2-40B4-BE49-F238E27FC236}">
                <a16:creationId xmlns:a16="http://schemas.microsoft.com/office/drawing/2014/main" id="{D229E837-A921-0264-CF6E-2703556B0C37}"/>
              </a:ext>
            </a:extLst>
          </p:cNvPr>
          <p:cNvGraphicFramePr>
            <a:graphicFrameLocks noGrp="1"/>
          </p:cNvGraphicFramePr>
          <p:nvPr>
            <p:extLst>
              <p:ext uri="{D42A27DB-BD31-4B8C-83A1-F6EECF244321}">
                <p14:modId xmlns:p14="http://schemas.microsoft.com/office/powerpoint/2010/main" val="3960529316"/>
              </p:ext>
            </p:extLst>
          </p:nvPr>
        </p:nvGraphicFramePr>
        <p:xfrm>
          <a:off x="690124" y="1360664"/>
          <a:ext cx="7763751" cy="2194560"/>
        </p:xfrm>
        <a:graphic>
          <a:graphicData uri="http://schemas.openxmlformats.org/drawingml/2006/table">
            <a:tbl>
              <a:tblPr firstRow="1" bandRow="1">
                <a:tableStyleId>{C1CBB59B-456F-4A33-A649-0340744966A1}</a:tableStyleId>
              </a:tblPr>
              <a:tblGrid>
                <a:gridCol w="1063025">
                  <a:extLst>
                    <a:ext uri="{9D8B030D-6E8A-4147-A177-3AD203B41FA5}">
                      <a16:colId xmlns:a16="http://schemas.microsoft.com/office/drawing/2014/main" val="282873551"/>
                    </a:ext>
                  </a:extLst>
                </a:gridCol>
                <a:gridCol w="848563">
                  <a:extLst>
                    <a:ext uri="{9D8B030D-6E8A-4147-A177-3AD203B41FA5}">
                      <a16:colId xmlns:a16="http://schemas.microsoft.com/office/drawing/2014/main" val="2302125223"/>
                    </a:ext>
                  </a:extLst>
                </a:gridCol>
                <a:gridCol w="877824">
                  <a:extLst>
                    <a:ext uri="{9D8B030D-6E8A-4147-A177-3AD203B41FA5}">
                      <a16:colId xmlns:a16="http://schemas.microsoft.com/office/drawing/2014/main" val="2100819848"/>
                    </a:ext>
                  </a:extLst>
                </a:gridCol>
                <a:gridCol w="826618">
                  <a:extLst>
                    <a:ext uri="{9D8B030D-6E8A-4147-A177-3AD203B41FA5}">
                      <a16:colId xmlns:a16="http://schemas.microsoft.com/office/drawing/2014/main" val="1108707717"/>
                    </a:ext>
                  </a:extLst>
                </a:gridCol>
                <a:gridCol w="797357">
                  <a:extLst>
                    <a:ext uri="{9D8B030D-6E8A-4147-A177-3AD203B41FA5}">
                      <a16:colId xmlns:a16="http://schemas.microsoft.com/office/drawing/2014/main" val="2565515881"/>
                    </a:ext>
                  </a:extLst>
                </a:gridCol>
                <a:gridCol w="841248">
                  <a:extLst>
                    <a:ext uri="{9D8B030D-6E8A-4147-A177-3AD203B41FA5}">
                      <a16:colId xmlns:a16="http://schemas.microsoft.com/office/drawing/2014/main" val="225927360"/>
                    </a:ext>
                  </a:extLst>
                </a:gridCol>
                <a:gridCol w="804672">
                  <a:extLst>
                    <a:ext uri="{9D8B030D-6E8A-4147-A177-3AD203B41FA5}">
                      <a16:colId xmlns:a16="http://schemas.microsoft.com/office/drawing/2014/main" val="2150337694"/>
                    </a:ext>
                  </a:extLst>
                </a:gridCol>
                <a:gridCol w="841805">
                  <a:extLst>
                    <a:ext uri="{9D8B030D-6E8A-4147-A177-3AD203B41FA5}">
                      <a16:colId xmlns:a16="http://schemas.microsoft.com/office/drawing/2014/main" val="3535134435"/>
                    </a:ext>
                  </a:extLst>
                </a:gridCol>
                <a:gridCol w="862639">
                  <a:extLst>
                    <a:ext uri="{9D8B030D-6E8A-4147-A177-3AD203B41FA5}">
                      <a16:colId xmlns:a16="http://schemas.microsoft.com/office/drawing/2014/main" val="513188816"/>
                    </a:ext>
                  </a:extLst>
                </a:gridCol>
              </a:tblGrid>
              <a:tr h="370840">
                <a:tc>
                  <a:txBody>
                    <a:bodyPr/>
                    <a:lstStyle/>
                    <a:p>
                      <a:pPr algn="ctr"/>
                      <a:r>
                        <a:rPr lang="en-US" sz="800" b="1" dirty="0">
                          <a:solidFill>
                            <a:schemeClr val="tx1"/>
                          </a:solidFill>
                          <a:latin typeface="Calibri" panose="020F0502020204030204" pitchFamily="34" charset="0"/>
                          <a:ea typeface="Calibri" panose="020F0502020204030204" pitchFamily="34" charset="0"/>
                          <a:cs typeface="Calibri" panose="020F0502020204030204" pitchFamily="34" charset="0"/>
                        </a:rPr>
                        <a:t>Credential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800" b="1" dirty="0">
                          <a:solidFill>
                            <a:schemeClr val="tx1"/>
                          </a:solidFill>
                          <a:latin typeface="Calibri" panose="020F0502020204030204" pitchFamily="34" charset="0"/>
                          <a:ea typeface="Calibri" panose="020F0502020204030204" pitchFamily="34" charset="0"/>
                          <a:cs typeface="Calibri" panose="020F0502020204030204" pitchFamily="34" charset="0"/>
                        </a:rPr>
                        <a:t>BA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800" b="1" dirty="0">
                          <a:solidFill>
                            <a:schemeClr val="tx1"/>
                          </a:solidFill>
                          <a:latin typeface="Calibri" panose="020F0502020204030204" pitchFamily="34" charset="0"/>
                          <a:ea typeface="Calibri" panose="020F0502020204030204" pitchFamily="34" charset="0"/>
                          <a:cs typeface="Calibri" panose="020F0502020204030204" pitchFamily="34" charset="0"/>
                        </a:rPr>
                        <a:t>Experience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800" b="1" dirty="0">
                          <a:solidFill>
                            <a:schemeClr val="tx1"/>
                          </a:solidFill>
                          <a:latin typeface="Calibri" panose="020F0502020204030204" pitchFamily="34" charset="0"/>
                          <a:ea typeface="Calibri" panose="020F0502020204030204" pitchFamily="34" charset="0"/>
                          <a:cs typeface="Calibri" panose="020F0502020204030204" pitchFamily="34" charset="0"/>
                        </a:rPr>
                        <a:t>Enrollment in an EPP </a:t>
                      </a:r>
                      <a:r>
                        <a:rPr lang="en-US" sz="800" b="1" dirty="0" err="1">
                          <a:solidFill>
                            <a:schemeClr val="tx1"/>
                          </a:solidFill>
                          <a:latin typeface="Calibri" panose="020F0502020204030204" pitchFamily="34" charset="0"/>
                          <a:ea typeface="Calibri" panose="020F0502020204030204" pitchFamily="34" charset="0"/>
                          <a:cs typeface="Calibri" panose="020F0502020204030204" pitchFamily="34" charset="0"/>
                        </a:rPr>
                        <a:t>req’d</a:t>
                      </a:r>
                      <a:endParaRPr lang="en-US" sz="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800" b="1" dirty="0">
                          <a:solidFill>
                            <a:schemeClr val="tx1"/>
                          </a:solidFill>
                          <a:latin typeface="Calibri" panose="020F0502020204030204" pitchFamily="34" charset="0"/>
                          <a:ea typeface="Calibri" panose="020F0502020204030204" pitchFamily="34" charset="0"/>
                          <a:cs typeface="Calibri" panose="020F0502020204030204" pitchFamily="34" charset="0"/>
                        </a:rPr>
                        <a:t>Length of issuance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800" b="1" dirty="0">
                          <a:solidFill>
                            <a:schemeClr val="tx1"/>
                          </a:solidFill>
                          <a:latin typeface="Calibri" panose="020F0502020204030204" pitchFamily="34" charset="0"/>
                          <a:ea typeface="Calibri" panose="020F0502020204030204" pitchFamily="34" charset="0"/>
                          <a:cs typeface="Calibri" panose="020F0502020204030204" pitchFamily="34" charset="0"/>
                        </a:rPr>
                        <a:t>District-specific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800" b="1" dirty="0">
                          <a:solidFill>
                            <a:schemeClr val="tx1"/>
                          </a:solidFill>
                          <a:latin typeface="Calibri" panose="020F0502020204030204" pitchFamily="34" charset="0"/>
                          <a:ea typeface="Calibri" panose="020F0502020204030204" pitchFamily="34" charset="0"/>
                          <a:cs typeface="Calibri" panose="020F0502020204030204" pitchFamily="34" charset="0"/>
                        </a:rPr>
                        <a:t>Renewable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800" b="1" dirty="0">
                          <a:solidFill>
                            <a:schemeClr val="tx1"/>
                          </a:solidFill>
                          <a:latin typeface="Calibri" panose="020F0502020204030204" pitchFamily="34" charset="0"/>
                          <a:ea typeface="Calibri" panose="020F0502020204030204" pitchFamily="34" charset="0"/>
                          <a:cs typeface="Calibri" panose="020F0502020204030204" pitchFamily="34" charset="0"/>
                        </a:rPr>
                        <a:t>Grant money 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800" b="1" dirty="0">
                          <a:solidFill>
                            <a:schemeClr val="tx1"/>
                          </a:solidFill>
                          <a:latin typeface="Calibri" panose="020F0502020204030204" pitchFamily="34" charset="0"/>
                          <a:ea typeface="Calibri" panose="020F0502020204030204" pitchFamily="34" charset="0"/>
                          <a:cs typeface="Calibri" panose="020F0502020204030204" pitchFamily="34" charset="0"/>
                        </a:rPr>
                        <a:t>Available for special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4836613"/>
                  </a:ext>
                </a:extLst>
              </a:tr>
              <a:tr h="370840">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CTE authorization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Depends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3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 </a:t>
                      </a:r>
                      <a:r>
                        <a:rPr lang="en-US" sz="800" dirty="0">
                          <a:latin typeface="Calibri" panose="020F0502020204030204" pitchFamily="34" charset="0"/>
                          <a:ea typeface="Calibri" panose="020F0502020204030204" pitchFamily="34" charset="0"/>
                          <a:cs typeface="Calibri" panose="020F0502020204030204" pitchFamily="34" charset="0"/>
                        </a:rPr>
                        <a:t>must be advanced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0653681"/>
                  </a:ext>
                </a:extLst>
              </a:tr>
              <a:tr h="370840">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Interim authorization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1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Once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8996966"/>
                  </a:ext>
                </a:extLst>
              </a:tr>
              <a:tr h="370840">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Interim authorization/alt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1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Once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9954486"/>
                  </a:ext>
                </a:extLst>
              </a:tr>
              <a:tr h="370840">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Alternative principal authorization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3 years’ teaching experience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3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libri" panose="020F0502020204030204" pitchFamily="34" charset="0"/>
                          <a:ea typeface="Calibri" panose="020F0502020204030204" pitchFamily="34" charset="0"/>
                          <a:cs typeface="Calibri" panose="020F0502020204030204" pitchFamily="34"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2553552"/>
                  </a:ext>
                </a:extLst>
              </a:tr>
            </a:tbl>
          </a:graphicData>
        </a:graphic>
      </p:graphicFrame>
      <p:sp>
        <p:nvSpPr>
          <p:cNvPr id="3" name="Google Shape;989;p159">
            <a:extLst>
              <a:ext uri="{FF2B5EF4-FFF2-40B4-BE49-F238E27FC236}">
                <a16:creationId xmlns:a16="http://schemas.microsoft.com/office/drawing/2014/main" id="{9A110B60-F7CE-7EB4-8345-EE19A9DB0D69}"/>
              </a:ext>
            </a:extLst>
          </p:cNvPr>
          <p:cNvSpPr txBox="1">
            <a:spLocks noGrp="1"/>
          </p:cNvSpPr>
          <p:nvPr>
            <p:ph type="body" idx="1"/>
          </p:nvPr>
        </p:nvSpPr>
        <p:spPr>
          <a:xfrm>
            <a:off x="690124" y="3591799"/>
            <a:ext cx="7763751" cy="483514"/>
          </a:xfrm>
          <a:prstGeom prst="rect">
            <a:avLst/>
          </a:prstGeom>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US" sz="1000" dirty="0">
                <a:latin typeface="Calibri" panose="020F0502020204030204" pitchFamily="34" charset="0"/>
                <a:ea typeface="Calibri" panose="020F0502020204030204" pitchFamily="34" charset="0"/>
                <a:cs typeface="Calibri" panose="020F0502020204030204" pitchFamily="34" charset="0"/>
                <a:sym typeface="Arial"/>
              </a:rPr>
              <a:t>SSPs: RNs, OTs, PTs and O&amp;M specialists must meet full licensure requirements</a:t>
            </a:r>
          </a:p>
          <a:p>
            <a:pPr marL="0" lvl="0" indent="0" algn="ctr" rtl="0">
              <a:lnSpc>
                <a:spcPct val="115000"/>
              </a:lnSpc>
              <a:spcBef>
                <a:spcPts val="0"/>
              </a:spcBef>
              <a:spcAft>
                <a:spcPts val="0"/>
              </a:spcAft>
              <a:buNone/>
            </a:pPr>
            <a:r>
              <a:rPr lang="en-US" sz="1000" dirty="0">
                <a:latin typeface="Calibri" panose="020F0502020204030204" pitchFamily="34" charset="0"/>
                <a:ea typeface="Calibri" panose="020F0502020204030204" pitchFamily="34" charset="0"/>
                <a:cs typeface="Calibri" panose="020F0502020204030204" pitchFamily="34" charset="0"/>
                <a:sym typeface="Arial"/>
              </a:rPr>
              <a:t>All other SSPs may qualify for a TEE to finish coursework or meet an exam requirement</a:t>
            </a:r>
            <a:endParaRPr sz="1000" dirty="0">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57">
          <a:extLst>
            <a:ext uri="{FF2B5EF4-FFF2-40B4-BE49-F238E27FC236}">
              <a16:creationId xmlns:a16="http://schemas.microsoft.com/office/drawing/2014/main" id="{BC94ED43-3F76-2C8D-971B-A9F7D011BCCD}"/>
            </a:ext>
          </a:extLst>
        </p:cNvPr>
        <p:cNvGrpSpPr/>
        <p:nvPr/>
      </p:nvGrpSpPr>
      <p:grpSpPr>
        <a:xfrm>
          <a:off x="0" y="0"/>
          <a:ext cx="0" cy="0"/>
          <a:chOff x="0" y="0"/>
          <a:chExt cx="0" cy="0"/>
        </a:xfrm>
      </p:grpSpPr>
      <p:sp>
        <p:nvSpPr>
          <p:cNvPr id="958" name="Google Shape;958;p155">
            <a:extLst>
              <a:ext uri="{FF2B5EF4-FFF2-40B4-BE49-F238E27FC236}">
                <a16:creationId xmlns:a16="http://schemas.microsoft.com/office/drawing/2014/main" id="{E3492432-F83A-5265-EB99-85A1458F85CC}"/>
              </a:ext>
            </a:extLst>
          </p:cNvPr>
          <p:cNvSpPr txBox="1">
            <a:spLocks noGrp="1"/>
          </p:cNvSpPr>
          <p:nvPr>
            <p:ph type="title"/>
          </p:nvPr>
        </p:nvSpPr>
        <p:spPr>
          <a:xfrm>
            <a:off x="277618" y="130778"/>
            <a:ext cx="8520600" cy="5727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None/>
            </a:pPr>
            <a:r>
              <a:rPr lang="en" sz="2100" dirty="0">
                <a:solidFill>
                  <a:schemeClr val="lt1"/>
                </a:solidFill>
                <a:latin typeface="Raleway" pitchFamily="2" charset="0"/>
              </a:rPr>
              <a:t>Pathways to Teacher Credentials</a:t>
            </a:r>
            <a:endParaRPr sz="2100" dirty="0">
              <a:solidFill>
                <a:schemeClr val="lt1"/>
              </a:solidFill>
              <a:latin typeface="Raleway" pitchFamily="2" charset="0"/>
            </a:endParaRPr>
          </a:p>
        </p:txBody>
      </p:sp>
      <p:sp>
        <p:nvSpPr>
          <p:cNvPr id="960" name="Google Shape;960;p155">
            <a:extLst>
              <a:ext uri="{FF2B5EF4-FFF2-40B4-BE49-F238E27FC236}">
                <a16:creationId xmlns:a16="http://schemas.microsoft.com/office/drawing/2014/main" id="{4D33F846-28C1-174D-B743-30DF79BFD3E9}"/>
              </a:ext>
            </a:extLst>
          </p:cNvPr>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41</a:t>
            </a:fld>
            <a:endParaRPr/>
          </a:p>
        </p:txBody>
      </p:sp>
      <p:pic>
        <p:nvPicPr>
          <p:cNvPr id="2" name="Google Shape;966;p156" descr="Flow chart representation of the Pathways to Teacher Credentials shown in slides 39 &amp; 40. These are guidelines for district and BOCES HR Directors.">
            <a:hlinkClick r:id="rId3"/>
            <a:extLst>
              <a:ext uri="{FF2B5EF4-FFF2-40B4-BE49-F238E27FC236}">
                <a16:creationId xmlns:a16="http://schemas.microsoft.com/office/drawing/2014/main" id="{C75C2FC7-26BE-A0FC-B0B9-5D2CCCE1F1BA}"/>
              </a:ext>
            </a:extLst>
          </p:cNvPr>
          <p:cNvPicPr preferRelativeResize="0"/>
          <p:nvPr/>
        </p:nvPicPr>
        <p:blipFill>
          <a:blip r:embed="rId4">
            <a:alphaModFix/>
          </a:blip>
          <a:stretch>
            <a:fillRect/>
          </a:stretch>
        </p:blipFill>
        <p:spPr>
          <a:xfrm>
            <a:off x="1787894" y="703478"/>
            <a:ext cx="5500048" cy="3807725"/>
          </a:xfrm>
          <a:prstGeom prst="rect">
            <a:avLst/>
          </a:prstGeom>
          <a:noFill/>
          <a:ln>
            <a:noFill/>
          </a:ln>
        </p:spPr>
      </p:pic>
    </p:spTree>
    <p:extLst>
      <p:ext uri="{BB962C8B-B14F-4D97-AF65-F5344CB8AC3E}">
        <p14:creationId xmlns:p14="http://schemas.microsoft.com/office/powerpoint/2010/main" val="92420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5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pitchFamily="2" charset="0"/>
              </a:rPr>
              <a:t>Educator Recruitment- Grow Your Own</a:t>
            </a:r>
            <a:endParaRPr>
              <a:latin typeface="Raleway" pitchFamily="2" charset="0"/>
            </a:endParaRPr>
          </a:p>
        </p:txBody>
      </p:sp>
      <p:sp>
        <p:nvSpPr>
          <p:cNvPr id="973" name="Google Shape;973;p157"/>
          <p:cNvSpPr txBox="1">
            <a:spLocks noGrp="1"/>
          </p:cNvSpPr>
          <p:nvPr>
            <p:ph type="body" idx="1"/>
          </p:nvPr>
        </p:nvSpPr>
        <p:spPr>
          <a:xfrm>
            <a:off x="549000" y="1362319"/>
            <a:ext cx="8046000" cy="3240000"/>
          </a:xfrm>
          <a:prstGeom prst="rect">
            <a:avLst/>
          </a:prstGeom>
        </p:spPr>
        <p:txBody>
          <a:bodyPr spcFirstLastPara="1" wrap="square" lIns="0" tIns="0" rIns="0" bIns="0" anchor="t" anchorCtr="0">
            <a:noAutofit/>
          </a:bodyPr>
          <a:lstStyle/>
          <a:p>
            <a:pPr marL="342900" lvl="0" indent="-311150" algn="l" rtl="0">
              <a:lnSpc>
                <a:spcPct val="100000"/>
              </a:lnSpc>
              <a:spcBef>
                <a:spcPts val="0"/>
              </a:spcBef>
              <a:spcAft>
                <a:spcPts val="0"/>
              </a:spcAft>
              <a:buSzPts val="2300"/>
              <a:buChar char="•"/>
            </a:pPr>
            <a:r>
              <a:rPr lang="en" dirty="0">
                <a:latin typeface="Raleway" pitchFamily="2" charset="0"/>
                <a:ea typeface="Arial"/>
                <a:cs typeface="Arial"/>
                <a:sym typeface="Arial"/>
              </a:rPr>
              <a:t>Get kids/community excited about the teaching profession</a:t>
            </a:r>
            <a:endParaRPr dirty="0">
              <a:latin typeface="Raleway" pitchFamily="2" charset="0"/>
              <a:ea typeface="Arial"/>
              <a:cs typeface="Arial"/>
              <a:sym typeface="Arial"/>
            </a:endParaRPr>
          </a:p>
          <a:p>
            <a:pPr marL="342900" lvl="0" indent="-311150" algn="l" rtl="0">
              <a:lnSpc>
                <a:spcPct val="100000"/>
              </a:lnSpc>
              <a:spcBef>
                <a:spcPts val="0"/>
              </a:spcBef>
              <a:spcAft>
                <a:spcPts val="0"/>
              </a:spcAft>
              <a:buSzPts val="2300"/>
              <a:buChar char="•"/>
            </a:pPr>
            <a:r>
              <a:rPr lang="en" dirty="0">
                <a:latin typeface="Raleway" pitchFamily="2" charset="0"/>
                <a:ea typeface="Arial"/>
                <a:cs typeface="Arial"/>
                <a:sym typeface="Arial"/>
              </a:rPr>
              <a:t>Invitation to education</a:t>
            </a:r>
            <a:endParaRPr dirty="0">
              <a:latin typeface="Raleway" pitchFamily="2" charset="0"/>
              <a:ea typeface="Arial"/>
              <a:cs typeface="Arial"/>
              <a:sym typeface="Arial"/>
            </a:endParaRPr>
          </a:p>
          <a:p>
            <a:pPr marL="342900" lvl="0" indent="-311150" algn="l" rtl="0">
              <a:lnSpc>
                <a:spcPct val="100000"/>
              </a:lnSpc>
              <a:spcBef>
                <a:spcPts val="0"/>
              </a:spcBef>
              <a:spcAft>
                <a:spcPts val="0"/>
              </a:spcAft>
              <a:buSzPts val="2300"/>
              <a:buChar char="•"/>
            </a:pPr>
            <a:r>
              <a:rPr lang="en" dirty="0">
                <a:latin typeface="Raleway" pitchFamily="2" charset="0"/>
                <a:ea typeface="Arial"/>
                <a:cs typeface="Arial"/>
                <a:sym typeface="Arial"/>
              </a:rPr>
              <a:t>HS students/community assist in classrooms</a:t>
            </a:r>
            <a:endParaRPr dirty="0">
              <a:latin typeface="Raleway" pitchFamily="2" charset="0"/>
              <a:ea typeface="Arial"/>
              <a:cs typeface="Arial"/>
              <a:sym typeface="Arial"/>
            </a:endParaRPr>
          </a:p>
          <a:p>
            <a:pPr marL="342900" lvl="0" indent="-311150" algn="l" rtl="0">
              <a:lnSpc>
                <a:spcPct val="100000"/>
              </a:lnSpc>
              <a:spcBef>
                <a:spcPts val="0"/>
              </a:spcBef>
              <a:spcAft>
                <a:spcPts val="0"/>
              </a:spcAft>
              <a:buSzPts val="2300"/>
              <a:buChar char="•"/>
            </a:pPr>
            <a:r>
              <a:rPr lang="en" dirty="0">
                <a:latin typeface="Raleway" pitchFamily="2" charset="0"/>
                <a:ea typeface="Arial"/>
                <a:cs typeface="Arial"/>
                <a:sym typeface="Arial"/>
              </a:rPr>
              <a:t>Concurrent enrollment</a:t>
            </a:r>
            <a:endParaRPr dirty="0">
              <a:latin typeface="Raleway" pitchFamily="2" charset="0"/>
              <a:ea typeface="Arial"/>
              <a:cs typeface="Arial"/>
              <a:sym typeface="Arial"/>
            </a:endParaRPr>
          </a:p>
          <a:p>
            <a:pPr marL="342900" lvl="0" indent="-311150" algn="l" rtl="0">
              <a:lnSpc>
                <a:spcPct val="100000"/>
              </a:lnSpc>
              <a:spcBef>
                <a:spcPts val="0"/>
              </a:spcBef>
              <a:spcAft>
                <a:spcPts val="0"/>
              </a:spcAft>
              <a:buSzPts val="2300"/>
              <a:buChar char="•"/>
            </a:pPr>
            <a:r>
              <a:rPr lang="en" dirty="0">
                <a:latin typeface="Raleway" pitchFamily="2" charset="0"/>
                <a:ea typeface="Arial"/>
                <a:cs typeface="Arial"/>
                <a:sym typeface="Arial"/>
              </a:rPr>
              <a:t>Teacher Recruitment Education and Preparation (TREP)</a:t>
            </a:r>
            <a:endParaRPr dirty="0">
              <a:latin typeface="Raleway" pitchFamily="2" charset="0"/>
              <a:ea typeface="Arial"/>
              <a:cs typeface="Arial"/>
              <a:sym typeface="Arial"/>
            </a:endParaRPr>
          </a:p>
          <a:p>
            <a:pPr marL="342900" lvl="0" indent="-311150" algn="l" rtl="0">
              <a:lnSpc>
                <a:spcPct val="100000"/>
              </a:lnSpc>
              <a:spcBef>
                <a:spcPts val="0"/>
              </a:spcBef>
              <a:spcAft>
                <a:spcPts val="0"/>
              </a:spcAft>
              <a:buSzPts val="2300"/>
              <a:buChar char="•"/>
            </a:pPr>
            <a:r>
              <a:rPr lang="en" dirty="0">
                <a:latin typeface="Raleway" pitchFamily="2" charset="0"/>
                <a:ea typeface="Arial"/>
                <a:cs typeface="Arial"/>
                <a:sym typeface="Arial"/>
              </a:rPr>
              <a:t>Career Advance Colorado</a:t>
            </a:r>
            <a:endParaRPr dirty="0">
              <a:latin typeface="Raleway" pitchFamily="2" charset="0"/>
              <a:ea typeface="Arial"/>
              <a:cs typeface="Arial"/>
              <a:sym typeface="Arial"/>
            </a:endParaRPr>
          </a:p>
          <a:p>
            <a:pPr marL="342900" lvl="0" indent="-311150" algn="l" rtl="0">
              <a:lnSpc>
                <a:spcPct val="100000"/>
              </a:lnSpc>
              <a:spcBef>
                <a:spcPts val="0"/>
              </a:spcBef>
              <a:spcAft>
                <a:spcPts val="0"/>
              </a:spcAft>
              <a:buSzPts val="2300"/>
              <a:buChar char="•"/>
            </a:pPr>
            <a:r>
              <a:rPr lang="en" dirty="0">
                <a:latin typeface="Raleway" pitchFamily="2" charset="0"/>
                <a:ea typeface="Arial"/>
                <a:cs typeface="Arial"/>
                <a:sym typeface="Arial"/>
              </a:rPr>
              <a:t>Paraprofessional to teacher pipelines/funding</a:t>
            </a:r>
            <a:endParaRPr dirty="0">
              <a:latin typeface="Raleway" pitchFamily="2" charset="0"/>
              <a:ea typeface="Arial"/>
              <a:cs typeface="Arial"/>
              <a:sym typeface="Arial"/>
            </a:endParaRPr>
          </a:p>
          <a:p>
            <a:pPr marL="342900" lvl="0" indent="-311150" algn="l" rtl="0">
              <a:lnSpc>
                <a:spcPct val="100000"/>
              </a:lnSpc>
              <a:spcBef>
                <a:spcPts val="0"/>
              </a:spcBef>
              <a:spcAft>
                <a:spcPts val="0"/>
              </a:spcAft>
              <a:buSzPts val="2300"/>
              <a:buChar char="•"/>
            </a:pPr>
            <a:r>
              <a:rPr lang="en" u="sng" dirty="0">
                <a:solidFill>
                  <a:schemeClr val="hlink"/>
                </a:solidFill>
                <a:latin typeface="Raleway" pitchFamily="2" charset="0"/>
                <a:ea typeface="Arial"/>
                <a:cs typeface="Arial"/>
                <a:sym typeface="Arial"/>
                <a:hlinkClick r:id="rId3"/>
              </a:rPr>
              <a:t>How does a person in Colorado pay for college to become a teacher?</a:t>
            </a:r>
            <a:endParaRPr dirty="0">
              <a:latin typeface="Raleway" pitchFamily="2" charset="0"/>
              <a:ea typeface="Arial"/>
              <a:cs typeface="Arial"/>
              <a:sym typeface="Arial"/>
            </a:endParaRPr>
          </a:p>
        </p:txBody>
      </p:sp>
      <p:sp>
        <p:nvSpPr>
          <p:cNvPr id="974" name="Google Shape;974;p157"/>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15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pitchFamily="2" charset="0"/>
              </a:rPr>
              <a:t>Educator Licensing for Rural Educators</a:t>
            </a:r>
            <a:endParaRPr>
              <a:latin typeface="Raleway" pitchFamily="2" charset="0"/>
            </a:endParaRPr>
          </a:p>
        </p:txBody>
      </p:sp>
      <p:sp>
        <p:nvSpPr>
          <p:cNvPr id="981" name="Google Shape;981;p158"/>
          <p:cNvSpPr txBox="1">
            <a:spLocks noGrp="1"/>
          </p:cNvSpPr>
          <p:nvPr>
            <p:ph type="body" idx="1"/>
          </p:nvPr>
        </p:nvSpPr>
        <p:spPr>
          <a:xfrm>
            <a:off x="541800" y="1357988"/>
            <a:ext cx="8178600" cy="2899500"/>
          </a:xfrm>
          <a:prstGeom prst="rect">
            <a:avLst/>
          </a:prstGeom>
        </p:spPr>
        <p:txBody>
          <a:bodyPr spcFirstLastPara="1" wrap="square" lIns="0" tIns="0" rIns="0" bIns="0" anchor="t" anchorCtr="0">
            <a:noAutofit/>
          </a:bodyPr>
          <a:lstStyle/>
          <a:p>
            <a:pPr marL="342900" lvl="0" indent="-311150" algn="l" rtl="0">
              <a:lnSpc>
                <a:spcPct val="115000"/>
              </a:lnSpc>
              <a:spcBef>
                <a:spcPts val="0"/>
              </a:spcBef>
              <a:spcAft>
                <a:spcPts val="0"/>
              </a:spcAft>
              <a:buSzPts val="2300"/>
              <a:buChar char="•"/>
            </a:pPr>
            <a:r>
              <a:rPr lang="en" u="sng" dirty="0">
                <a:solidFill>
                  <a:schemeClr val="hlink"/>
                </a:solidFill>
                <a:latin typeface="Raleway" pitchFamily="2" charset="0"/>
                <a:ea typeface="Arial"/>
                <a:cs typeface="Arial"/>
                <a:sym typeface="Arial"/>
                <a:hlinkClick r:id="rId3"/>
              </a:rPr>
              <a:t>Alternative Licensure</a:t>
            </a:r>
            <a:r>
              <a:rPr lang="en" dirty="0">
                <a:latin typeface="Raleway" pitchFamily="2" charset="0"/>
                <a:ea typeface="Arial"/>
                <a:cs typeface="Arial"/>
                <a:sym typeface="Arial"/>
              </a:rPr>
              <a:t> for candidates with bachelor’s degrees</a:t>
            </a:r>
            <a:endParaRPr dirty="0">
              <a:latin typeface="Raleway" pitchFamily="2" charset="0"/>
              <a:ea typeface="Arial"/>
              <a:cs typeface="Arial"/>
              <a:sym typeface="Arial"/>
            </a:endParaRPr>
          </a:p>
          <a:p>
            <a:pPr marL="342900" lvl="0" indent="-311150" algn="l" rtl="0">
              <a:lnSpc>
                <a:spcPct val="115000"/>
              </a:lnSpc>
              <a:spcBef>
                <a:spcPts val="0"/>
              </a:spcBef>
              <a:spcAft>
                <a:spcPts val="0"/>
              </a:spcAft>
              <a:buSzPts val="2300"/>
              <a:buChar char="•"/>
            </a:pPr>
            <a:r>
              <a:rPr lang="en" u="sng" dirty="0">
                <a:solidFill>
                  <a:schemeClr val="hlink"/>
                </a:solidFill>
                <a:latin typeface="Raleway" pitchFamily="2" charset="0"/>
                <a:ea typeface="Arial"/>
                <a:cs typeface="Arial"/>
                <a:sym typeface="Arial"/>
                <a:hlinkClick r:id="rId4"/>
              </a:rPr>
              <a:t>Western Colorado University Adult Degree Completion</a:t>
            </a:r>
            <a:endParaRPr dirty="0">
              <a:latin typeface="Raleway" pitchFamily="2" charset="0"/>
              <a:ea typeface="Arial"/>
              <a:cs typeface="Arial"/>
              <a:sym typeface="Arial"/>
            </a:endParaRPr>
          </a:p>
          <a:p>
            <a:pPr marL="342900" lvl="0" indent="-311150" algn="l" rtl="0">
              <a:lnSpc>
                <a:spcPct val="115000"/>
              </a:lnSpc>
              <a:spcBef>
                <a:spcPts val="0"/>
              </a:spcBef>
              <a:spcAft>
                <a:spcPts val="0"/>
              </a:spcAft>
              <a:buSzPts val="2300"/>
              <a:buChar char="•"/>
            </a:pPr>
            <a:r>
              <a:rPr lang="en" u="sng" dirty="0">
                <a:solidFill>
                  <a:schemeClr val="hlink"/>
                </a:solidFill>
                <a:latin typeface="Raleway" pitchFamily="2" charset="0"/>
                <a:ea typeface="Arial"/>
                <a:cs typeface="Arial"/>
                <a:sym typeface="Arial"/>
                <a:hlinkClick r:id="rId5"/>
              </a:rPr>
              <a:t>CU Denver Paraprofessional to Teacher Advancement Pathway</a:t>
            </a:r>
            <a:endParaRPr dirty="0">
              <a:latin typeface="Raleway" pitchFamily="2" charset="0"/>
              <a:ea typeface="Arial"/>
              <a:cs typeface="Arial"/>
              <a:sym typeface="Arial"/>
            </a:endParaRPr>
          </a:p>
          <a:p>
            <a:pPr marL="342900" lvl="0" indent="-311150" algn="l" rtl="0">
              <a:lnSpc>
                <a:spcPct val="115000"/>
              </a:lnSpc>
              <a:spcBef>
                <a:spcPts val="0"/>
              </a:spcBef>
              <a:spcAft>
                <a:spcPts val="0"/>
              </a:spcAft>
              <a:buSzPts val="2300"/>
              <a:buChar char="•"/>
            </a:pPr>
            <a:r>
              <a:rPr lang="en" dirty="0">
                <a:latin typeface="Raleway" pitchFamily="2" charset="0"/>
                <a:ea typeface="Arial"/>
                <a:cs typeface="Arial"/>
                <a:sym typeface="Arial"/>
              </a:rPr>
              <a:t>Coming Soon!: </a:t>
            </a:r>
            <a:r>
              <a:rPr lang="en" u="sng" dirty="0">
                <a:solidFill>
                  <a:schemeClr val="hlink"/>
                </a:solidFill>
                <a:latin typeface="Raleway" pitchFamily="2" charset="0"/>
                <a:ea typeface="Arial"/>
                <a:cs typeface="Arial"/>
                <a:sym typeface="Arial"/>
                <a:hlinkClick r:id="rId6"/>
              </a:rPr>
              <a:t>Teacher Apprenticeship Program</a:t>
            </a:r>
            <a:endParaRPr dirty="0">
              <a:latin typeface="Raleway" pitchFamily="2" charset="0"/>
              <a:ea typeface="Arial"/>
              <a:cs typeface="Arial"/>
              <a:sym typeface="Arial"/>
            </a:endParaRPr>
          </a:p>
          <a:p>
            <a:pPr marL="0" lvl="0" indent="0" algn="l" rtl="0">
              <a:lnSpc>
                <a:spcPct val="100000"/>
              </a:lnSpc>
              <a:spcBef>
                <a:spcPts val="0"/>
              </a:spcBef>
              <a:spcAft>
                <a:spcPts val="0"/>
              </a:spcAft>
              <a:buNone/>
            </a:pPr>
            <a:endParaRPr dirty="0">
              <a:latin typeface="Raleway" pitchFamily="2" charset="0"/>
              <a:ea typeface="Arial"/>
              <a:cs typeface="Arial"/>
              <a:sym typeface="Arial"/>
            </a:endParaRPr>
          </a:p>
        </p:txBody>
      </p:sp>
      <p:sp>
        <p:nvSpPr>
          <p:cNvPr id="982" name="Google Shape;982;p158"/>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159"/>
          <p:cNvSpPr txBox="1">
            <a:spLocks noGrp="1"/>
          </p:cNvSpPr>
          <p:nvPr>
            <p:ph type="title"/>
          </p:nvPr>
        </p:nvSpPr>
        <p:spPr>
          <a:xfrm>
            <a:off x="339705" y="132769"/>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u="sng">
                <a:solidFill>
                  <a:schemeClr val="bg1"/>
                </a:solidFill>
                <a:latin typeface="Raleway" pitchFamily="2" charset="0"/>
                <a:hlinkClick r:id="rId3">
                  <a:extLst>
                    <a:ext uri="{A12FA001-AC4F-418D-AE19-62706E023703}">
                      <ahyp:hlinkClr xmlns:ahyp="http://schemas.microsoft.com/office/drawing/2018/hyperlinkcolor" val="tx"/>
                    </a:ext>
                  </a:extLst>
                </a:hlinkClick>
              </a:rPr>
              <a:t>Educator Recruitment and Retention Program</a:t>
            </a:r>
            <a:endParaRPr>
              <a:solidFill>
                <a:schemeClr val="bg1"/>
              </a:solidFill>
              <a:latin typeface="Raleway" pitchFamily="2" charset="0"/>
            </a:endParaRPr>
          </a:p>
        </p:txBody>
      </p:sp>
      <p:sp>
        <p:nvSpPr>
          <p:cNvPr id="989" name="Google Shape;989;p159"/>
          <p:cNvSpPr txBox="1">
            <a:spLocks noGrp="1"/>
          </p:cNvSpPr>
          <p:nvPr>
            <p:ph type="body" idx="1"/>
          </p:nvPr>
        </p:nvSpPr>
        <p:spPr>
          <a:xfrm>
            <a:off x="423788" y="1213612"/>
            <a:ext cx="8296500" cy="35538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dirty="0">
                <a:latin typeface="Raleway" pitchFamily="2" charset="0"/>
                <a:ea typeface="Arial"/>
                <a:cs typeface="Arial"/>
                <a:sym typeface="Arial"/>
              </a:rPr>
              <a:t>The Educator Recruitment and Retention (ERR) program was created by SB21-185 to provide qualified program applicants with up to $10,000 in one-time financial assistance toward their educator preparation program costs. Recipients must commit to teaching in a shortage area for three years in a Colorado public school. Educators who are enrolled in a Colorado-approved educator preparation program (EPP) and employed as an alternative teacher, Temporary Educator Eligibility (TEE) authorization holder, paraprofessional, or CTE instructor are eligible to apply.</a:t>
            </a:r>
            <a:endParaRPr dirty="0">
              <a:latin typeface="Raleway" pitchFamily="2" charset="0"/>
              <a:ea typeface="Arial"/>
              <a:cs typeface="Arial"/>
              <a:sym typeface="Arial"/>
            </a:endParaRPr>
          </a:p>
          <a:p>
            <a:pPr marL="0" lvl="0" indent="0" algn="l" rtl="0">
              <a:lnSpc>
                <a:spcPct val="100000"/>
              </a:lnSpc>
              <a:spcBef>
                <a:spcPts val="0"/>
              </a:spcBef>
              <a:spcAft>
                <a:spcPts val="0"/>
              </a:spcAft>
              <a:buNone/>
            </a:pPr>
            <a:endParaRPr dirty="0">
              <a:latin typeface="Raleway" pitchFamily="2" charset="0"/>
              <a:ea typeface="Arial"/>
              <a:cs typeface="Arial"/>
              <a:sym typeface="Arial"/>
            </a:endParaRPr>
          </a:p>
        </p:txBody>
      </p:sp>
      <p:sp>
        <p:nvSpPr>
          <p:cNvPr id="990" name="Google Shape;990;p159"/>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160"/>
          <p:cNvSpPr txBox="1">
            <a:spLocks noGrp="1"/>
          </p:cNvSpPr>
          <p:nvPr>
            <p:ph type="title"/>
          </p:nvPr>
        </p:nvSpPr>
        <p:spPr>
          <a:xfrm>
            <a:off x="182990" y="115899"/>
            <a:ext cx="8520600" cy="614256"/>
          </a:xfrm>
          <a:prstGeom prst="rect">
            <a:avLst/>
          </a:prstGeom>
        </p:spPr>
        <p:txBody>
          <a:bodyPr spcFirstLastPara="1" wrap="square" lIns="0" tIns="0" rIns="0" bIns="0" anchor="t" anchorCtr="0">
            <a:noAutofit/>
          </a:bodyPr>
          <a:lstStyle/>
          <a:p>
            <a:pPr marL="0" lvl="0" indent="0" algn="l" rtl="0">
              <a:lnSpc>
                <a:spcPct val="125000"/>
              </a:lnSpc>
              <a:spcAft>
                <a:spcPts val="0"/>
              </a:spcAft>
              <a:buClr>
                <a:schemeClr val="dk1"/>
              </a:buClr>
              <a:buSzPts val="800"/>
              <a:buFont typeface="Arial"/>
              <a:buNone/>
            </a:pPr>
            <a:r>
              <a:rPr lang="en" sz="2100" dirty="0">
                <a:latin typeface="Raleway" pitchFamily="2" charset="0"/>
                <a:ea typeface="Arial"/>
                <a:cs typeface="Arial"/>
                <a:sym typeface="Arial"/>
              </a:rPr>
              <a:t>Financial Opportunities for Aspiring and In-service Educators</a:t>
            </a:r>
            <a:endParaRPr sz="2100" dirty="0">
              <a:solidFill>
                <a:srgbClr val="1C3467"/>
              </a:solidFill>
              <a:highlight>
                <a:srgbClr val="FFFFFF"/>
              </a:highlight>
              <a:latin typeface="Raleway" pitchFamily="2" charset="0"/>
              <a:ea typeface="Arial"/>
              <a:cs typeface="Arial"/>
              <a:sym typeface="Arial"/>
            </a:endParaRPr>
          </a:p>
        </p:txBody>
      </p:sp>
      <p:sp>
        <p:nvSpPr>
          <p:cNvPr id="997" name="Google Shape;997;p16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45</a:t>
            </a:fld>
            <a:endParaRPr/>
          </a:p>
        </p:txBody>
      </p:sp>
      <p:sp>
        <p:nvSpPr>
          <p:cNvPr id="998" name="Google Shape;998;p160"/>
          <p:cNvSpPr txBox="1"/>
          <p:nvPr/>
        </p:nvSpPr>
        <p:spPr>
          <a:xfrm>
            <a:off x="733650" y="2346638"/>
            <a:ext cx="7746900" cy="523210"/>
          </a:xfrm>
          <a:prstGeom prst="rect">
            <a:avLst/>
          </a:prstGeom>
          <a:noFill/>
          <a:ln>
            <a:noFill/>
          </a:ln>
        </p:spPr>
        <p:txBody>
          <a:bodyPr spcFirstLastPara="1" wrap="square" lIns="68575" tIns="68575" rIns="68575" bIns="68575" anchor="t" anchorCtr="0">
            <a:spAutoFit/>
          </a:bodyPr>
          <a:lstStyle/>
          <a:p>
            <a:pPr marL="0" lvl="0" indent="0" algn="ctr" rtl="0">
              <a:lnSpc>
                <a:spcPct val="125000"/>
              </a:lnSpc>
              <a:buNone/>
            </a:pPr>
            <a:r>
              <a:rPr lang="en" sz="2000" u="sng">
                <a:solidFill>
                  <a:schemeClr val="hlink"/>
                </a:solidFill>
                <a:latin typeface="Raleway" pitchFamily="2" charset="0"/>
                <a:hlinkClick r:id="rId3"/>
              </a:rPr>
              <a:t>Financial Opportunities for Aspiring and In-service Educators</a:t>
            </a:r>
            <a:endParaRPr sz="1100">
              <a:solidFill>
                <a:srgbClr val="333333"/>
              </a:solidFill>
              <a:latin typeface="Raleway" pitchFamily="2"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161"/>
          <p:cNvSpPr txBox="1">
            <a:spLocks noGrp="1"/>
          </p:cNvSpPr>
          <p:nvPr>
            <p:ph type="title"/>
          </p:nvPr>
        </p:nvSpPr>
        <p:spPr>
          <a:xfrm>
            <a:off x="162518" y="12465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100" u="sng">
                <a:solidFill>
                  <a:schemeClr val="bg1"/>
                </a:solidFill>
                <a:latin typeface="Raleway" pitchFamily="2" charset="0"/>
                <a:ea typeface="Arial"/>
                <a:cs typeface="Arial"/>
                <a:sym typeface="Arial"/>
                <a:hlinkClick r:id="rId3">
                  <a:extLst>
                    <a:ext uri="{A12FA001-AC4F-418D-AE19-62706E023703}">
                      <ahyp:hlinkClr xmlns:ahyp="http://schemas.microsoft.com/office/drawing/2018/hyperlinkcolor" val="tx"/>
                    </a:ext>
                  </a:extLst>
                </a:hlinkClick>
              </a:rPr>
              <a:t>Educator Development - Principal Leadership Institute (PLI)</a:t>
            </a:r>
            <a:endParaRPr sz="2100">
              <a:solidFill>
                <a:schemeClr val="bg1"/>
              </a:solidFill>
              <a:latin typeface="Raleway" pitchFamily="2" charset="0"/>
              <a:ea typeface="Arial"/>
              <a:cs typeface="Arial"/>
              <a:sym typeface="Arial"/>
            </a:endParaRPr>
          </a:p>
        </p:txBody>
      </p:sp>
      <p:sp>
        <p:nvSpPr>
          <p:cNvPr id="1005" name="Google Shape;1005;p161"/>
          <p:cNvSpPr txBox="1">
            <a:spLocks noGrp="1"/>
          </p:cNvSpPr>
          <p:nvPr>
            <p:ph type="body" idx="1"/>
          </p:nvPr>
        </p:nvSpPr>
        <p:spPr>
          <a:xfrm>
            <a:off x="602559" y="990600"/>
            <a:ext cx="7140600" cy="3741900"/>
          </a:xfrm>
          <a:prstGeom prst="rect">
            <a:avLst/>
          </a:prstGeom>
        </p:spPr>
        <p:txBody>
          <a:bodyPr spcFirstLastPara="1" wrap="square" lIns="0" tIns="0" rIns="0" bIns="0" anchor="t" anchorCtr="0">
            <a:noAutofit/>
          </a:bodyPr>
          <a:lstStyle/>
          <a:p>
            <a:pPr marL="0" lvl="0" indent="0" algn="l" rtl="0">
              <a:lnSpc>
                <a:spcPct val="90000"/>
              </a:lnSpc>
              <a:spcBef>
                <a:spcPts val="900"/>
              </a:spcBef>
              <a:spcAft>
                <a:spcPts val="0"/>
              </a:spcAft>
              <a:buNone/>
            </a:pPr>
            <a:r>
              <a:rPr lang="en" b="1">
                <a:latin typeface="Raleway" pitchFamily="2" charset="0"/>
                <a:ea typeface="Arial"/>
                <a:cs typeface="Arial"/>
                <a:sym typeface="Arial"/>
              </a:rPr>
              <a:t>2022-2023</a:t>
            </a:r>
            <a:endParaRPr b="1">
              <a:latin typeface="Raleway" pitchFamily="2" charset="0"/>
              <a:ea typeface="Arial"/>
              <a:cs typeface="Arial"/>
              <a:sym typeface="Arial"/>
            </a:endParaRPr>
          </a:p>
          <a:p>
            <a:pPr marL="342900" lvl="0" indent="-247650" algn="l" rtl="0">
              <a:lnSpc>
                <a:spcPct val="90000"/>
              </a:lnSpc>
              <a:spcBef>
                <a:spcPts val="900"/>
              </a:spcBef>
              <a:spcAft>
                <a:spcPts val="0"/>
              </a:spcAft>
              <a:buSzPts val="1300"/>
              <a:buFont typeface="Arial"/>
              <a:buChar char="●"/>
            </a:pPr>
            <a:r>
              <a:rPr lang="en">
                <a:latin typeface="Raleway" pitchFamily="2" charset="0"/>
                <a:ea typeface="Arial"/>
                <a:cs typeface="Arial"/>
                <a:sym typeface="Arial"/>
              </a:rPr>
              <a:t>Distributive Leadership</a:t>
            </a:r>
            <a:endParaRPr>
              <a:latin typeface="Raleway" pitchFamily="2" charset="0"/>
              <a:ea typeface="Arial"/>
              <a:cs typeface="Arial"/>
              <a:sym typeface="Arial"/>
            </a:endParaRPr>
          </a:p>
          <a:p>
            <a:pPr marL="342900" lvl="0" indent="-247650" algn="l" rtl="0">
              <a:lnSpc>
                <a:spcPct val="90000"/>
              </a:lnSpc>
              <a:spcBef>
                <a:spcPts val="0"/>
              </a:spcBef>
              <a:spcAft>
                <a:spcPts val="0"/>
              </a:spcAft>
              <a:buSzPts val="1300"/>
              <a:buFont typeface="Arial"/>
              <a:buChar char="●"/>
            </a:pPr>
            <a:r>
              <a:rPr lang="en">
                <a:latin typeface="Raleway" pitchFamily="2" charset="0"/>
                <a:ea typeface="Arial"/>
                <a:cs typeface="Arial"/>
                <a:sym typeface="Arial"/>
              </a:rPr>
              <a:t>20 Principal Coaches, 20 Principal Coachees</a:t>
            </a:r>
            <a:endParaRPr>
              <a:latin typeface="Raleway" pitchFamily="2" charset="0"/>
              <a:ea typeface="Arial"/>
              <a:cs typeface="Arial"/>
              <a:sym typeface="Arial"/>
            </a:endParaRPr>
          </a:p>
          <a:p>
            <a:pPr marL="0" lvl="0" indent="0" algn="l" rtl="0">
              <a:lnSpc>
                <a:spcPct val="90000"/>
              </a:lnSpc>
              <a:spcBef>
                <a:spcPts val="900"/>
              </a:spcBef>
              <a:spcAft>
                <a:spcPts val="0"/>
              </a:spcAft>
              <a:buNone/>
            </a:pPr>
            <a:r>
              <a:rPr lang="en" b="1">
                <a:latin typeface="Raleway" pitchFamily="2" charset="0"/>
                <a:ea typeface="Arial"/>
                <a:cs typeface="Arial"/>
                <a:sym typeface="Arial"/>
              </a:rPr>
              <a:t>2023-2024</a:t>
            </a:r>
            <a:endParaRPr b="1">
              <a:latin typeface="Raleway" pitchFamily="2" charset="0"/>
              <a:ea typeface="Arial"/>
              <a:cs typeface="Arial"/>
              <a:sym typeface="Arial"/>
            </a:endParaRPr>
          </a:p>
          <a:p>
            <a:pPr marL="342900" lvl="0" indent="-247650" algn="l" rtl="0">
              <a:lnSpc>
                <a:spcPct val="90000"/>
              </a:lnSpc>
              <a:spcBef>
                <a:spcPts val="900"/>
              </a:spcBef>
              <a:spcAft>
                <a:spcPts val="0"/>
              </a:spcAft>
              <a:buSzPts val="1300"/>
              <a:buFont typeface="Arial"/>
              <a:buChar char="●"/>
            </a:pPr>
            <a:r>
              <a:rPr lang="en">
                <a:latin typeface="Raleway" pitchFamily="2" charset="0"/>
                <a:ea typeface="Arial"/>
                <a:cs typeface="Arial"/>
                <a:sym typeface="Arial"/>
              </a:rPr>
              <a:t>Distributive Leadership, Science of Reading, New Principal</a:t>
            </a:r>
            <a:endParaRPr>
              <a:latin typeface="Raleway" pitchFamily="2" charset="0"/>
              <a:ea typeface="Arial"/>
              <a:cs typeface="Arial"/>
              <a:sym typeface="Arial"/>
            </a:endParaRPr>
          </a:p>
          <a:p>
            <a:pPr marL="342900" lvl="0" indent="-247650" algn="l" rtl="0">
              <a:lnSpc>
                <a:spcPct val="90000"/>
              </a:lnSpc>
              <a:spcBef>
                <a:spcPts val="0"/>
              </a:spcBef>
              <a:spcAft>
                <a:spcPts val="0"/>
              </a:spcAft>
              <a:buSzPts val="1300"/>
              <a:buFont typeface="Arial"/>
              <a:buChar char="●"/>
            </a:pPr>
            <a:r>
              <a:rPr lang="en">
                <a:latin typeface="Raleway" pitchFamily="2" charset="0"/>
                <a:ea typeface="Arial"/>
                <a:cs typeface="Arial"/>
                <a:sym typeface="Arial"/>
              </a:rPr>
              <a:t>20 Principal Coaches, 20 Principal Coachees</a:t>
            </a:r>
            <a:endParaRPr>
              <a:latin typeface="Raleway" pitchFamily="2" charset="0"/>
              <a:ea typeface="Arial"/>
              <a:cs typeface="Arial"/>
              <a:sym typeface="Arial"/>
            </a:endParaRPr>
          </a:p>
          <a:p>
            <a:pPr marL="342900" lvl="0" indent="-247650" algn="l" rtl="0">
              <a:lnSpc>
                <a:spcPct val="90000"/>
              </a:lnSpc>
              <a:spcBef>
                <a:spcPts val="0"/>
              </a:spcBef>
              <a:spcAft>
                <a:spcPts val="0"/>
              </a:spcAft>
              <a:buSzPts val="1300"/>
              <a:buFont typeface="Arial"/>
              <a:buChar char="●"/>
            </a:pPr>
            <a:r>
              <a:rPr lang="en">
                <a:latin typeface="Raleway" pitchFamily="2" charset="0"/>
                <a:ea typeface="Arial"/>
                <a:cs typeface="Arial"/>
                <a:sym typeface="Arial"/>
              </a:rPr>
              <a:t>20 Additional Principal Coaches Trained</a:t>
            </a:r>
            <a:endParaRPr>
              <a:latin typeface="Raleway" pitchFamily="2" charset="0"/>
              <a:ea typeface="Arial"/>
              <a:cs typeface="Arial"/>
              <a:sym typeface="Arial"/>
            </a:endParaRPr>
          </a:p>
          <a:p>
            <a:pPr marL="0" lvl="0" indent="0" algn="l" rtl="0">
              <a:lnSpc>
                <a:spcPct val="90000"/>
              </a:lnSpc>
              <a:spcBef>
                <a:spcPts val="900"/>
              </a:spcBef>
              <a:spcAft>
                <a:spcPts val="0"/>
              </a:spcAft>
              <a:buNone/>
            </a:pPr>
            <a:r>
              <a:rPr lang="en" b="1">
                <a:latin typeface="Raleway" pitchFamily="2" charset="0"/>
                <a:ea typeface="Arial"/>
                <a:cs typeface="Arial"/>
                <a:sym typeface="Arial"/>
              </a:rPr>
              <a:t>2024-2025</a:t>
            </a:r>
            <a:r>
              <a:rPr lang="en">
                <a:latin typeface="Raleway" pitchFamily="2" charset="0"/>
                <a:ea typeface="Arial"/>
                <a:cs typeface="Arial"/>
                <a:sym typeface="Arial"/>
              </a:rPr>
              <a:t> </a:t>
            </a:r>
            <a:endParaRPr>
              <a:latin typeface="Raleway" pitchFamily="2" charset="0"/>
              <a:ea typeface="Arial"/>
              <a:cs typeface="Arial"/>
              <a:sym typeface="Arial"/>
            </a:endParaRPr>
          </a:p>
          <a:p>
            <a:pPr marL="342900" lvl="0" indent="-247650" algn="l" rtl="0">
              <a:lnSpc>
                <a:spcPct val="90000"/>
              </a:lnSpc>
              <a:spcBef>
                <a:spcPts val="900"/>
              </a:spcBef>
              <a:spcAft>
                <a:spcPts val="0"/>
              </a:spcAft>
              <a:buSzPts val="1300"/>
              <a:buFont typeface="Arial"/>
              <a:buChar char="●"/>
            </a:pPr>
            <a:r>
              <a:rPr lang="en">
                <a:latin typeface="Raleway" pitchFamily="2" charset="0"/>
                <a:ea typeface="Arial"/>
                <a:cs typeface="Arial"/>
                <a:sym typeface="Arial"/>
              </a:rPr>
              <a:t>40 Principal Coaches and 40 Principal Coachees</a:t>
            </a:r>
            <a:endParaRPr>
              <a:latin typeface="Raleway" pitchFamily="2" charset="0"/>
              <a:ea typeface="Arial"/>
              <a:cs typeface="Arial"/>
              <a:sym typeface="Arial"/>
            </a:endParaRPr>
          </a:p>
          <a:p>
            <a:pPr marL="342900" lvl="0" indent="-247650" algn="l" rtl="0">
              <a:lnSpc>
                <a:spcPct val="90000"/>
              </a:lnSpc>
              <a:spcBef>
                <a:spcPts val="0"/>
              </a:spcBef>
              <a:spcAft>
                <a:spcPts val="0"/>
              </a:spcAft>
              <a:buSzPts val="1300"/>
              <a:buFont typeface="Arial"/>
              <a:buChar char="●"/>
            </a:pPr>
            <a:r>
              <a:rPr lang="en">
                <a:latin typeface="Raleway" pitchFamily="2" charset="0"/>
                <a:ea typeface="Arial"/>
                <a:cs typeface="Arial"/>
                <a:sym typeface="Arial"/>
              </a:rPr>
              <a:t>Look for PLI registration March 2024!</a:t>
            </a:r>
            <a:endParaRPr>
              <a:latin typeface="Raleway" pitchFamily="2" charset="0"/>
              <a:ea typeface="Arial"/>
              <a:cs typeface="Arial"/>
              <a:sym typeface="Arial"/>
            </a:endParaRPr>
          </a:p>
        </p:txBody>
      </p:sp>
      <p:sp>
        <p:nvSpPr>
          <p:cNvPr id="1006" name="Google Shape;1006;p16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162"/>
          <p:cNvSpPr txBox="1">
            <a:spLocks noGrp="1"/>
          </p:cNvSpPr>
          <p:nvPr>
            <p:ph type="title"/>
          </p:nvPr>
        </p:nvSpPr>
        <p:spPr>
          <a:xfrm>
            <a:off x="346763" y="144169"/>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100" u="sng">
                <a:solidFill>
                  <a:schemeClr val="bg1"/>
                </a:solidFill>
                <a:latin typeface="Raleway" pitchFamily="2" charset="0"/>
                <a:ea typeface="Arial"/>
                <a:cs typeface="Arial"/>
                <a:sym typeface="Arial"/>
                <a:hlinkClick r:id="rId3">
                  <a:extLst>
                    <a:ext uri="{A12FA001-AC4F-418D-AE19-62706E023703}">
                      <ahyp:hlinkClr xmlns:ahyp="http://schemas.microsoft.com/office/drawing/2018/hyperlinkcolor" val="tx"/>
                    </a:ext>
                  </a:extLst>
                </a:hlinkClick>
              </a:rPr>
              <a:t>Educator Development - Induction</a:t>
            </a:r>
            <a:endParaRPr sz="2100">
              <a:solidFill>
                <a:schemeClr val="bg1"/>
              </a:solidFill>
              <a:latin typeface="Raleway" pitchFamily="2" charset="0"/>
              <a:ea typeface="Arial"/>
              <a:cs typeface="Arial"/>
              <a:sym typeface="Arial"/>
            </a:endParaRPr>
          </a:p>
        </p:txBody>
      </p:sp>
      <p:sp>
        <p:nvSpPr>
          <p:cNvPr id="1013" name="Google Shape;1013;p162"/>
          <p:cNvSpPr txBox="1">
            <a:spLocks noGrp="1"/>
          </p:cNvSpPr>
          <p:nvPr>
            <p:ph type="body" idx="1"/>
          </p:nvPr>
        </p:nvSpPr>
        <p:spPr>
          <a:xfrm>
            <a:off x="647344" y="1306688"/>
            <a:ext cx="7860000" cy="2843700"/>
          </a:xfrm>
          <a:prstGeom prst="rect">
            <a:avLst/>
          </a:prstGeom>
        </p:spPr>
        <p:txBody>
          <a:bodyPr spcFirstLastPara="1" wrap="square" lIns="0" tIns="0" rIns="0" bIns="0" anchor="t" anchorCtr="0">
            <a:noAutofit/>
          </a:bodyPr>
          <a:lstStyle/>
          <a:p>
            <a:pPr marL="342900" lvl="0" indent="-241300" algn="l" rtl="0">
              <a:lnSpc>
                <a:spcPct val="90000"/>
              </a:lnSpc>
              <a:spcBef>
                <a:spcPts val="900"/>
              </a:spcBef>
              <a:spcAft>
                <a:spcPts val="0"/>
              </a:spcAft>
              <a:buSzPts val="1200"/>
              <a:buFont typeface="Arial"/>
              <a:buChar char="●"/>
            </a:pPr>
            <a:r>
              <a:rPr lang="en" dirty="0">
                <a:latin typeface="Raleway" pitchFamily="2" charset="0"/>
                <a:ea typeface="Arial"/>
                <a:cs typeface="Arial"/>
                <a:sym typeface="Arial"/>
              </a:rPr>
              <a:t>Induction Handbook 2023</a:t>
            </a:r>
            <a:endParaRPr dirty="0">
              <a:latin typeface="Raleway" pitchFamily="2" charset="0"/>
              <a:ea typeface="Arial"/>
              <a:cs typeface="Arial"/>
              <a:sym typeface="Arial"/>
            </a:endParaRPr>
          </a:p>
          <a:p>
            <a:pPr marL="342900" lvl="0" indent="-241300" algn="l" rtl="0">
              <a:lnSpc>
                <a:spcPct val="90000"/>
              </a:lnSpc>
              <a:spcBef>
                <a:spcPts val="0"/>
              </a:spcBef>
              <a:spcAft>
                <a:spcPts val="0"/>
              </a:spcAft>
              <a:buSzPts val="1200"/>
              <a:buFont typeface="Arial"/>
              <a:buChar char="●"/>
            </a:pPr>
            <a:r>
              <a:rPr lang="en" dirty="0">
                <a:latin typeface="Raleway" pitchFamily="2" charset="0"/>
                <a:ea typeface="Arial"/>
                <a:cs typeface="Arial"/>
                <a:sym typeface="Arial"/>
              </a:rPr>
              <a:t>Induction Rubrics Revised 2023</a:t>
            </a:r>
            <a:endParaRPr dirty="0">
              <a:latin typeface="Raleway" pitchFamily="2" charset="0"/>
              <a:ea typeface="Arial"/>
              <a:cs typeface="Arial"/>
              <a:sym typeface="Arial"/>
            </a:endParaRPr>
          </a:p>
          <a:p>
            <a:pPr marL="342900" lvl="0" indent="-241300" algn="l" rtl="0">
              <a:lnSpc>
                <a:spcPct val="90000"/>
              </a:lnSpc>
              <a:spcBef>
                <a:spcPts val="0"/>
              </a:spcBef>
              <a:spcAft>
                <a:spcPts val="0"/>
              </a:spcAft>
              <a:buSzPts val="1200"/>
              <a:buFont typeface="Arial"/>
              <a:buChar char="●"/>
            </a:pPr>
            <a:r>
              <a:rPr lang="en" dirty="0">
                <a:latin typeface="Raleway" pitchFamily="2" charset="0"/>
                <a:ea typeface="Arial"/>
                <a:cs typeface="Arial"/>
                <a:sym typeface="Arial"/>
              </a:rPr>
              <a:t>Webinars: Induction Rubric Launch and Program Assessment</a:t>
            </a:r>
            <a:endParaRPr dirty="0">
              <a:latin typeface="Raleway" pitchFamily="2" charset="0"/>
              <a:ea typeface="Arial"/>
              <a:cs typeface="Arial"/>
              <a:sym typeface="Arial"/>
            </a:endParaRPr>
          </a:p>
          <a:p>
            <a:pPr marL="342900" lvl="0" indent="-241300" algn="l" rtl="0">
              <a:lnSpc>
                <a:spcPct val="90000"/>
              </a:lnSpc>
              <a:spcBef>
                <a:spcPts val="0"/>
              </a:spcBef>
              <a:spcAft>
                <a:spcPts val="0"/>
              </a:spcAft>
              <a:buSzPts val="1200"/>
              <a:buFont typeface="Arial"/>
              <a:buChar char="●"/>
            </a:pPr>
            <a:r>
              <a:rPr lang="en" dirty="0">
                <a:latin typeface="Raleway" pitchFamily="2" charset="0"/>
                <a:ea typeface="Arial"/>
                <a:cs typeface="Arial"/>
                <a:sym typeface="Arial"/>
              </a:rPr>
              <a:t>PLCs: Five Meetings Per Year Average Attendance of 30</a:t>
            </a:r>
            <a:endParaRPr dirty="0">
              <a:latin typeface="Raleway" pitchFamily="2" charset="0"/>
              <a:ea typeface="Arial"/>
              <a:cs typeface="Arial"/>
              <a:sym typeface="Arial"/>
            </a:endParaRPr>
          </a:p>
          <a:p>
            <a:pPr marL="342900" lvl="0" indent="-241300" algn="l" rtl="0">
              <a:lnSpc>
                <a:spcPct val="90000"/>
              </a:lnSpc>
              <a:spcBef>
                <a:spcPts val="0"/>
              </a:spcBef>
              <a:spcAft>
                <a:spcPts val="0"/>
              </a:spcAft>
              <a:buSzPts val="1200"/>
              <a:buFont typeface="Arial"/>
              <a:buChar char="●"/>
            </a:pPr>
            <a:r>
              <a:rPr lang="en" dirty="0">
                <a:latin typeface="Raleway" pitchFamily="2" charset="0"/>
                <a:ea typeface="Arial"/>
                <a:cs typeface="Arial"/>
                <a:sym typeface="Arial"/>
              </a:rPr>
              <a:t>Gatherings: Grown From 25 to 40 (Public, Private, Charter) </a:t>
            </a:r>
            <a:endParaRPr dirty="0">
              <a:latin typeface="Raleway" pitchFamily="2" charset="0"/>
              <a:ea typeface="Arial"/>
              <a:cs typeface="Arial"/>
              <a:sym typeface="Arial"/>
            </a:endParaRPr>
          </a:p>
          <a:p>
            <a:pPr marL="342900" lvl="0" indent="-241300" algn="l" rtl="0">
              <a:lnSpc>
                <a:spcPct val="90000"/>
              </a:lnSpc>
              <a:spcBef>
                <a:spcPts val="0"/>
              </a:spcBef>
              <a:spcAft>
                <a:spcPts val="0"/>
              </a:spcAft>
              <a:buSzPts val="1200"/>
              <a:buFont typeface="Arial"/>
              <a:buChar char="●"/>
            </a:pPr>
            <a:r>
              <a:rPr lang="en" dirty="0">
                <a:latin typeface="Raleway" pitchFamily="2" charset="0"/>
                <a:ea typeface="Arial"/>
                <a:cs typeface="Arial"/>
                <a:sym typeface="Arial"/>
              </a:rPr>
              <a:t>Individualized Coaching and Support</a:t>
            </a:r>
            <a:endParaRPr b="1" dirty="0">
              <a:latin typeface="Raleway" pitchFamily="2" charset="0"/>
              <a:ea typeface="Arial"/>
              <a:cs typeface="Arial"/>
              <a:sym typeface="Arial"/>
            </a:endParaRPr>
          </a:p>
        </p:txBody>
      </p:sp>
      <p:sp>
        <p:nvSpPr>
          <p:cNvPr id="1014" name="Google Shape;1014;p16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163"/>
          <p:cNvSpPr txBox="1">
            <a:spLocks noGrp="1"/>
          </p:cNvSpPr>
          <p:nvPr>
            <p:ph type="title"/>
          </p:nvPr>
        </p:nvSpPr>
        <p:spPr>
          <a:xfrm>
            <a:off x="346763" y="123056"/>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100" u="sng">
                <a:solidFill>
                  <a:schemeClr val="bg1"/>
                </a:solidFill>
                <a:latin typeface="Raleway" pitchFamily="2" charset="0"/>
                <a:ea typeface="Arial"/>
                <a:cs typeface="Arial"/>
                <a:sym typeface="Arial"/>
                <a:hlinkClick r:id="rId3">
                  <a:extLst>
                    <a:ext uri="{A12FA001-AC4F-418D-AE19-62706E023703}">
                      <ahyp:hlinkClr xmlns:ahyp="http://schemas.microsoft.com/office/drawing/2018/hyperlinkcolor" val="tx"/>
                    </a:ext>
                  </a:extLst>
                </a:hlinkClick>
              </a:rPr>
              <a:t>Educator Development - Mentoring</a:t>
            </a:r>
            <a:endParaRPr sz="2100">
              <a:solidFill>
                <a:schemeClr val="bg1"/>
              </a:solidFill>
              <a:latin typeface="Raleway" pitchFamily="2" charset="0"/>
              <a:ea typeface="Arial"/>
              <a:cs typeface="Arial"/>
              <a:sym typeface="Arial"/>
            </a:endParaRPr>
          </a:p>
        </p:txBody>
      </p:sp>
      <p:sp>
        <p:nvSpPr>
          <p:cNvPr id="1021" name="Google Shape;1021;p163"/>
          <p:cNvSpPr txBox="1">
            <a:spLocks noGrp="1"/>
          </p:cNvSpPr>
          <p:nvPr>
            <p:ph type="body" idx="1"/>
          </p:nvPr>
        </p:nvSpPr>
        <p:spPr>
          <a:xfrm>
            <a:off x="642694" y="1340269"/>
            <a:ext cx="7786800" cy="1347600"/>
          </a:xfrm>
          <a:prstGeom prst="rect">
            <a:avLst/>
          </a:prstGeom>
        </p:spPr>
        <p:txBody>
          <a:bodyPr spcFirstLastPara="1" wrap="square" lIns="0" tIns="0" rIns="0" bIns="0" anchor="t" anchorCtr="0">
            <a:noAutofit/>
          </a:bodyPr>
          <a:lstStyle/>
          <a:p>
            <a:pPr marL="342900" lvl="0" indent="-247650" algn="l" rtl="0">
              <a:lnSpc>
                <a:spcPct val="90000"/>
              </a:lnSpc>
              <a:spcBef>
                <a:spcPts val="900"/>
              </a:spcBef>
              <a:spcAft>
                <a:spcPts val="0"/>
              </a:spcAft>
              <a:buSzPts val="1300"/>
              <a:buChar char="●"/>
            </a:pPr>
            <a:r>
              <a:rPr lang="en" u="sng">
                <a:solidFill>
                  <a:schemeClr val="hlink"/>
                </a:solidFill>
                <a:latin typeface="Raleway" pitchFamily="2" charset="0"/>
                <a:hlinkClick r:id="rId4"/>
              </a:rPr>
              <a:t>Colorado Teacher Mentor Grant</a:t>
            </a:r>
            <a:endParaRPr>
              <a:latin typeface="Raleway" pitchFamily="2" charset="0"/>
            </a:endParaRPr>
          </a:p>
          <a:p>
            <a:pPr marL="342900" lvl="0" indent="-247650" algn="l" rtl="0">
              <a:lnSpc>
                <a:spcPct val="90000"/>
              </a:lnSpc>
              <a:spcBef>
                <a:spcPts val="0"/>
              </a:spcBef>
              <a:spcAft>
                <a:spcPts val="0"/>
              </a:spcAft>
              <a:buSzPts val="1300"/>
              <a:buChar char="●"/>
            </a:pPr>
            <a:r>
              <a:rPr lang="en">
                <a:latin typeface="Raleway" pitchFamily="2" charset="0"/>
              </a:rPr>
              <a:t>8 Mentoring PLCs Throughout the Year</a:t>
            </a:r>
            <a:endParaRPr>
              <a:latin typeface="Raleway" pitchFamily="2" charset="0"/>
            </a:endParaRPr>
          </a:p>
          <a:p>
            <a:pPr marL="342900" lvl="0" indent="-247650" algn="l" rtl="0">
              <a:lnSpc>
                <a:spcPct val="90000"/>
              </a:lnSpc>
              <a:spcBef>
                <a:spcPts val="0"/>
              </a:spcBef>
              <a:spcAft>
                <a:spcPts val="0"/>
              </a:spcAft>
              <a:buSzPts val="1300"/>
              <a:buChar char="●"/>
            </a:pPr>
            <a:r>
              <a:rPr lang="en">
                <a:latin typeface="Raleway" pitchFamily="2" charset="0"/>
              </a:rPr>
              <a:t>Individualized Coaching and Support</a:t>
            </a:r>
            <a:endParaRPr>
              <a:latin typeface="Raleway" pitchFamily="2" charset="0"/>
            </a:endParaRPr>
          </a:p>
          <a:p>
            <a:pPr marL="342900" lvl="0" indent="-247650" algn="l" rtl="0">
              <a:lnSpc>
                <a:spcPct val="90000"/>
              </a:lnSpc>
              <a:spcBef>
                <a:spcPts val="0"/>
              </a:spcBef>
              <a:spcAft>
                <a:spcPts val="0"/>
              </a:spcAft>
              <a:buSzPts val="1300"/>
              <a:buChar char="●"/>
            </a:pPr>
            <a:r>
              <a:rPr lang="en" u="sng">
                <a:solidFill>
                  <a:schemeClr val="hlink"/>
                </a:solidFill>
                <a:latin typeface="Raleway" pitchFamily="2" charset="0"/>
                <a:hlinkClick r:id="rId5"/>
              </a:rPr>
              <a:t>Free Mentor Teacher Academy</a:t>
            </a:r>
            <a:endParaRPr>
              <a:latin typeface="Raleway" pitchFamily="2" charset="0"/>
            </a:endParaRPr>
          </a:p>
          <a:p>
            <a:pPr marL="342900" lvl="0" indent="0" algn="l" rtl="0">
              <a:lnSpc>
                <a:spcPct val="90000"/>
              </a:lnSpc>
              <a:spcBef>
                <a:spcPts val="900"/>
              </a:spcBef>
              <a:spcAft>
                <a:spcPts val="0"/>
              </a:spcAft>
              <a:buNone/>
            </a:pPr>
            <a:endParaRPr>
              <a:latin typeface="Raleway" pitchFamily="2" charset="0"/>
            </a:endParaRPr>
          </a:p>
        </p:txBody>
      </p:sp>
      <p:sp>
        <p:nvSpPr>
          <p:cNvPr id="1022" name="Google Shape;1022;p163"/>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164"/>
          <p:cNvSpPr txBox="1">
            <a:spLocks noGrp="1"/>
          </p:cNvSpPr>
          <p:nvPr>
            <p:ph type="title"/>
          </p:nvPr>
        </p:nvSpPr>
        <p:spPr>
          <a:xfrm>
            <a:off x="346781" y="182963"/>
            <a:ext cx="8520600" cy="625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100" dirty="0">
                <a:latin typeface="Raleway" pitchFamily="2" charset="0"/>
                <a:ea typeface="Arial"/>
                <a:cs typeface="Arial"/>
                <a:sym typeface="Arial"/>
              </a:rPr>
              <a:t>Educator Recruitment: Tell Your Story</a:t>
            </a:r>
            <a:endParaRPr sz="2100" dirty="0">
              <a:latin typeface="Raleway" pitchFamily="2" charset="0"/>
              <a:ea typeface="Arial"/>
              <a:cs typeface="Arial"/>
              <a:sym typeface="Arial"/>
            </a:endParaRPr>
          </a:p>
        </p:txBody>
      </p:sp>
      <p:sp>
        <p:nvSpPr>
          <p:cNvPr id="1029" name="Google Shape;1029;p164"/>
          <p:cNvSpPr txBox="1">
            <a:spLocks noGrp="1"/>
          </p:cNvSpPr>
          <p:nvPr>
            <p:ph type="body" idx="1"/>
          </p:nvPr>
        </p:nvSpPr>
        <p:spPr>
          <a:xfrm>
            <a:off x="626231" y="1231350"/>
            <a:ext cx="7775700" cy="2718900"/>
          </a:xfrm>
          <a:prstGeom prst="rect">
            <a:avLst/>
          </a:prstGeom>
        </p:spPr>
        <p:txBody>
          <a:bodyPr spcFirstLastPara="1" wrap="square" lIns="0" tIns="0" rIns="0" bIns="0" anchor="t" anchorCtr="0">
            <a:noAutofit/>
          </a:bodyPr>
          <a:lstStyle/>
          <a:p>
            <a:pPr marL="342900" lvl="0" indent="-247650" algn="l" rtl="0">
              <a:lnSpc>
                <a:spcPct val="90000"/>
              </a:lnSpc>
              <a:spcBef>
                <a:spcPts val="900"/>
              </a:spcBef>
              <a:spcAft>
                <a:spcPts val="0"/>
              </a:spcAft>
              <a:buSzPts val="1300"/>
              <a:buChar char="●"/>
            </a:pPr>
            <a:r>
              <a:rPr lang="en" dirty="0">
                <a:latin typeface="Raleway" pitchFamily="2" charset="0"/>
              </a:rPr>
              <a:t>Video Newsletters, Podcasts, Blogs</a:t>
            </a:r>
            <a:endParaRPr dirty="0">
              <a:latin typeface="Raleway" pitchFamily="2" charset="0"/>
            </a:endParaRPr>
          </a:p>
          <a:p>
            <a:pPr marL="342900" lvl="0" indent="-247650" algn="l" rtl="0">
              <a:lnSpc>
                <a:spcPct val="90000"/>
              </a:lnSpc>
              <a:spcBef>
                <a:spcPts val="0"/>
              </a:spcBef>
              <a:spcAft>
                <a:spcPts val="0"/>
              </a:spcAft>
              <a:buSzPts val="1300"/>
              <a:buChar char="●"/>
            </a:pPr>
            <a:r>
              <a:rPr lang="en" dirty="0">
                <a:latin typeface="Raleway" pitchFamily="2" charset="0"/>
              </a:rPr>
              <a:t>Community</a:t>
            </a:r>
            <a:endParaRPr dirty="0">
              <a:latin typeface="Raleway" pitchFamily="2" charset="0"/>
            </a:endParaRPr>
          </a:p>
          <a:p>
            <a:pPr marL="342900" lvl="0" indent="-247650" algn="l" rtl="0">
              <a:lnSpc>
                <a:spcPct val="90000"/>
              </a:lnSpc>
              <a:spcBef>
                <a:spcPts val="0"/>
              </a:spcBef>
              <a:spcAft>
                <a:spcPts val="0"/>
              </a:spcAft>
              <a:buSzPts val="1300"/>
              <a:buChar char="●"/>
            </a:pPr>
            <a:r>
              <a:rPr lang="en" dirty="0">
                <a:latin typeface="Raleway" pitchFamily="2" charset="0"/>
              </a:rPr>
              <a:t>Staff</a:t>
            </a:r>
            <a:endParaRPr dirty="0">
              <a:latin typeface="Raleway" pitchFamily="2" charset="0"/>
            </a:endParaRPr>
          </a:p>
          <a:p>
            <a:pPr marL="342900" lvl="0" indent="-247650" algn="l" rtl="0">
              <a:lnSpc>
                <a:spcPct val="90000"/>
              </a:lnSpc>
              <a:spcBef>
                <a:spcPts val="0"/>
              </a:spcBef>
              <a:spcAft>
                <a:spcPts val="0"/>
              </a:spcAft>
              <a:buSzPts val="1300"/>
              <a:buChar char="●"/>
            </a:pPr>
            <a:r>
              <a:rPr lang="en" dirty="0">
                <a:latin typeface="Raleway" pitchFamily="2" charset="0"/>
              </a:rPr>
              <a:t>Social Media Campaign</a:t>
            </a:r>
            <a:endParaRPr dirty="0">
              <a:latin typeface="Raleway" pitchFamily="2" charset="0"/>
            </a:endParaRPr>
          </a:p>
          <a:p>
            <a:pPr marL="342900" lvl="0" indent="-247650" algn="l" rtl="0">
              <a:lnSpc>
                <a:spcPct val="90000"/>
              </a:lnSpc>
              <a:spcBef>
                <a:spcPts val="0"/>
              </a:spcBef>
              <a:spcAft>
                <a:spcPts val="0"/>
              </a:spcAft>
              <a:buSzPts val="1300"/>
              <a:buChar char="●"/>
            </a:pPr>
            <a:r>
              <a:rPr lang="en" dirty="0">
                <a:latin typeface="Raleway" pitchFamily="2" charset="0"/>
              </a:rPr>
              <a:t>Website</a:t>
            </a:r>
            <a:endParaRPr lang="en" sz="1600" dirty="0">
              <a:latin typeface="Raleway" pitchFamily="2" charset="0"/>
            </a:endParaRPr>
          </a:p>
          <a:p>
            <a:pPr marL="838200" lvl="1" indent="-285750">
              <a:lnSpc>
                <a:spcPct val="90000"/>
              </a:lnSpc>
              <a:buSzPts val="1300"/>
              <a:buFont typeface="Courier New" panose="02070309020205020404" pitchFamily="49" charset="0"/>
              <a:buChar char="o"/>
            </a:pPr>
            <a:r>
              <a:rPr lang="en" u="sng" dirty="0">
                <a:solidFill>
                  <a:schemeClr val="hlink"/>
                </a:solidFill>
                <a:latin typeface="Raleway" pitchFamily="2" charset="0"/>
                <a:hlinkClick r:id="rId3"/>
              </a:rPr>
              <a:t>Teach In Colonial Website</a:t>
            </a:r>
            <a:endParaRPr dirty="0">
              <a:latin typeface="Raleway" pitchFamily="2" charset="0"/>
            </a:endParaRPr>
          </a:p>
        </p:txBody>
      </p:sp>
      <p:sp>
        <p:nvSpPr>
          <p:cNvPr id="1030" name="Google Shape;1030;p164"/>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7" name="Google Shape;687;p120"/>
          <p:cNvSpPr txBox="1">
            <a:spLocks noGrp="1"/>
          </p:cNvSpPr>
          <p:nvPr>
            <p:ph type="title"/>
          </p:nvPr>
        </p:nvSpPr>
        <p:spPr>
          <a:xfrm>
            <a:off x="332674" y="-460859"/>
            <a:ext cx="6048900" cy="1032508"/>
          </a:xfrm>
          <a:prstGeom prst="rect">
            <a:avLst/>
          </a:prstGeom>
        </p:spPr>
        <p:txBody>
          <a:bodyPr spcFirstLastPara="1" wrap="square" lIns="0" tIns="0" rIns="0" bIns="0" anchor="t" anchorCtr="0">
            <a:normAutofit/>
          </a:bodyPr>
          <a:lstStyle/>
          <a:p>
            <a:pPr marL="0" lvl="0" indent="0" algn="l" rtl="0">
              <a:lnSpc>
                <a:spcPct val="150000"/>
              </a:lnSpc>
              <a:spcBef>
                <a:spcPts val="0"/>
              </a:spcBef>
              <a:spcAft>
                <a:spcPts val="0"/>
              </a:spcAft>
              <a:buNone/>
            </a:pPr>
            <a:r>
              <a:rPr lang="en" dirty="0">
                <a:latin typeface="Raleway" pitchFamily="2" charset="0"/>
              </a:rPr>
              <a:t>February 29, 2024</a:t>
            </a:r>
            <a:br>
              <a:rPr lang="en" dirty="0">
                <a:latin typeface="Raleway" pitchFamily="2" charset="0"/>
              </a:rPr>
            </a:br>
            <a:r>
              <a:rPr lang="en" dirty="0">
                <a:latin typeface="Raleway" pitchFamily="2" charset="0"/>
              </a:rPr>
              <a:t>Updates and Reminders</a:t>
            </a:r>
            <a:endParaRPr dirty="0">
              <a:latin typeface="Raleway" pitchFamily="2" charset="0"/>
            </a:endParaRPr>
          </a:p>
        </p:txBody>
      </p:sp>
      <p:sp>
        <p:nvSpPr>
          <p:cNvPr id="685" name="Google Shape;685;p120"/>
          <p:cNvSpPr txBox="1">
            <a:spLocks noGrp="1"/>
          </p:cNvSpPr>
          <p:nvPr>
            <p:ph type="body" idx="1"/>
          </p:nvPr>
        </p:nvSpPr>
        <p:spPr>
          <a:xfrm>
            <a:off x="628650" y="1002086"/>
            <a:ext cx="7886700" cy="3665447"/>
          </a:xfrm>
          <a:prstGeom prst="rect">
            <a:avLst/>
          </a:prstGeom>
          <a:noFill/>
          <a:ln>
            <a:noFill/>
          </a:ln>
        </p:spPr>
        <p:txBody>
          <a:bodyPr spcFirstLastPara="1" wrap="square" lIns="0" tIns="0" rIns="0" bIns="0" anchor="t" anchorCtr="0">
            <a:noAutofit/>
          </a:bodyPr>
          <a:lstStyle/>
          <a:p>
            <a:pPr marL="0" lvl="0" indent="0" algn="l" rtl="0">
              <a:spcBef>
                <a:spcPts val="600"/>
              </a:spcBef>
              <a:spcAft>
                <a:spcPts val="0"/>
              </a:spcAft>
              <a:buClr>
                <a:schemeClr val="dk1"/>
              </a:buClr>
              <a:buSzPts val="1800"/>
              <a:buFont typeface="Arial"/>
              <a:buNone/>
            </a:pPr>
            <a:r>
              <a:rPr lang="en" sz="1600" dirty="0">
                <a:solidFill>
                  <a:schemeClr val="tx1"/>
                </a:solidFill>
                <a:latin typeface="Raleway"/>
                <a:ea typeface="Raleway"/>
                <a:cs typeface="Raleway"/>
                <a:sym typeface="Raleway"/>
              </a:rPr>
              <a:t>ARP ESSER III - </a:t>
            </a:r>
            <a:endParaRPr sz="1600" dirty="0">
              <a:solidFill>
                <a:schemeClr val="tx1"/>
              </a:solidFill>
              <a:latin typeface="Raleway"/>
              <a:ea typeface="Raleway"/>
              <a:cs typeface="Raleway"/>
              <a:sym typeface="Raleway"/>
            </a:endParaRPr>
          </a:p>
          <a:p>
            <a:pPr marL="457200" lvl="0" indent="-330200" algn="l" rtl="0">
              <a:spcBef>
                <a:spcPts val="600"/>
              </a:spcBef>
              <a:spcAft>
                <a:spcPts val="0"/>
              </a:spcAft>
              <a:buClr>
                <a:srgbClr val="595959"/>
              </a:buClr>
              <a:buSzPts val="1600"/>
              <a:buFont typeface="Raleway"/>
              <a:buChar char="•"/>
            </a:pPr>
            <a:r>
              <a:rPr lang="en" sz="1600" dirty="0">
                <a:solidFill>
                  <a:schemeClr val="tx1"/>
                </a:solidFill>
                <a:latin typeface="Raleway"/>
                <a:ea typeface="Raleway"/>
                <a:cs typeface="Raleway"/>
                <a:sym typeface="Raleway"/>
              </a:rPr>
              <a:t>Please submit requests for funds at your earliest opportunity! </a:t>
            </a:r>
            <a:endParaRPr sz="1600" dirty="0">
              <a:solidFill>
                <a:schemeClr val="tx1"/>
              </a:solidFill>
              <a:latin typeface="Raleway"/>
              <a:ea typeface="Raleway"/>
              <a:cs typeface="Raleway"/>
              <a:sym typeface="Raleway"/>
            </a:endParaRPr>
          </a:p>
          <a:p>
            <a:pPr marL="457200" lvl="0" indent="-330200" algn="l" rtl="0">
              <a:spcBef>
                <a:spcPts val="0"/>
              </a:spcBef>
              <a:spcAft>
                <a:spcPts val="0"/>
              </a:spcAft>
              <a:buClr>
                <a:srgbClr val="595959"/>
              </a:buClr>
              <a:buSzPts val="1600"/>
              <a:buFont typeface="Raleway"/>
              <a:buChar char="•"/>
            </a:pPr>
            <a:r>
              <a:rPr lang="en" sz="1600" dirty="0">
                <a:solidFill>
                  <a:schemeClr val="tx1"/>
                </a:solidFill>
                <a:latin typeface="Raleway"/>
                <a:ea typeface="Raleway"/>
                <a:cs typeface="Raleway"/>
                <a:sym typeface="Raleway"/>
              </a:rPr>
              <a:t>We need to assess what funds remain unspent. </a:t>
            </a:r>
            <a:endParaRPr sz="1600" dirty="0">
              <a:solidFill>
                <a:schemeClr val="tx1"/>
              </a:solidFill>
              <a:latin typeface="Raleway"/>
              <a:ea typeface="Raleway"/>
              <a:cs typeface="Raleway"/>
              <a:sym typeface="Raleway"/>
            </a:endParaRPr>
          </a:p>
          <a:p>
            <a:pPr marL="457200" lvl="0" indent="-330200" algn="l" rtl="0">
              <a:spcBef>
                <a:spcPts val="0"/>
              </a:spcBef>
              <a:spcAft>
                <a:spcPts val="0"/>
              </a:spcAft>
              <a:buClr>
                <a:srgbClr val="595959"/>
              </a:buClr>
              <a:buSzPts val="1600"/>
              <a:buFont typeface="Raleway"/>
              <a:buChar char="•"/>
            </a:pPr>
            <a:r>
              <a:rPr lang="en" sz="1600" dirty="0">
                <a:solidFill>
                  <a:schemeClr val="tx1"/>
                </a:solidFill>
                <a:latin typeface="Raleway"/>
                <a:ea typeface="Raleway"/>
                <a:cs typeface="Raleway"/>
                <a:sym typeface="Raleway"/>
              </a:rPr>
              <a:t>All Post Award Revisions must be submitted prior to June 30, 2024. </a:t>
            </a:r>
            <a:endParaRPr sz="1600" dirty="0">
              <a:solidFill>
                <a:schemeClr val="tx1"/>
              </a:solidFill>
              <a:latin typeface="Raleway"/>
              <a:ea typeface="Raleway"/>
              <a:cs typeface="Raleway"/>
              <a:sym typeface="Raleway"/>
            </a:endParaRPr>
          </a:p>
          <a:p>
            <a:pPr marL="457200" lvl="0" indent="-330200" algn="l" rtl="0">
              <a:spcBef>
                <a:spcPts val="0"/>
              </a:spcBef>
              <a:spcAft>
                <a:spcPts val="0"/>
              </a:spcAft>
              <a:buClr>
                <a:srgbClr val="595959"/>
              </a:buClr>
              <a:buSzPts val="1600"/>
              <a:buFont typeface="Raleway"/>
              <a:buChar char="•"/>
            </a:pPr>
            <a:r>
              <a:rPr lang="en" sz="1600" dirty="0">
                <a:solidFill>
                  <a:schemeClr val="tx1"/>
                </a:solidFill>
                <a:latin typeface="Raleway"/>
                <a:ea typeface="Raleway"/>
                <a:cs typeface="Raleway"/>
                <a:sym typeface="Raleway"/>
              </a:rPr>
              <a:t>Funds must be obligated prior to September 30, 2024…even if requesting a late liquidation. </a:t>
            </a:r>
            <a:endParaRPr sz="1600" dirty="0">
              <a:solidFill>
                <a:schemeClr val="tx1"/>
              </a:solidFill>
              <a:latin typeface="Raleway"/>
              <a:ea typeface="Raleway"/>
              <a:cs typeface="Raleway"/>
              <a:sym typeface="Raleway"/>
            </a:endParaRPr>
          </a:p>
          <a:p>
            <a:pPr marL="457200" lvl="0" indent="-330200" algn="l" rtl="0">
              <a:spcBef>
                <a:spcPts val="0"/>
              </a:spcBef>
              <a:spcAft>
                <a:spcPts val="1200"/>
              </a:spcAft>
              <a:buClr>
                <a:srgbClr val="595959"/>
              </a:buClr>
              <a:buSzPts val="1600"/>
              <a:buFont typeface="Raleway"/>
              <a:buChar char="•"/>
            </a:pPr>
            <a:r>
              <a:rPr lang="en" sz="1600" dirty="0">
                <a:solidFill>
                  <a:schemeClr val="tx1"/>
                </a:solidFill>
                <a:latin typeface="Raleway"/>
                <a:ea typeface="Raleway"/>
                <a:cs typeface="Raleway"/>
                <a:sym typeface="Raleway"/>
              </a:rPr>
              <a:t>Please email </a:t>
            </a:r>
            <a:r>
              <a:rPr lang="en" sz="1600" u="sng" dirty="0">
                <a:solidFill>
                  <a:schemeClr val="hlink"/>
                </a:solidFill>
                <a:latin typeface="Raleway"/>
                <a:ea typeface="Raleway"/>
                <a:cs typeface="Raleway"/>
                <a:sym typeface="Raleway"/>
                <a:hlinkClick r:id="rId3"/>
              </a:rPr>
              <a:t>mohajeri-nelson_n@cde.state.co.us</a:t>
            </a:r>
            <a:r>
              <a:rPr lang="en" sz="1600" dirty="0">
                <a:solidFill>
                  <a:srgbClr val="595959"/>
                </a:solidFill>
                <a:latin typeface="Raleway"/>
                <a:ea typeface="Raleway"/>
                <a:cs typeface="Raleway"/>
                <a:sym typeface="Raleway"/>
              </a:rPr>
              <a:t> </a:t>
            </a:r>
            <a:r>
              <a:rPr lang="en" sz="1600" dirty="0">
                <a:solidFill>
                  <a:schemeClr val="tx1"/>
                </a:solidFill>
                <a:latin typeface="Raleway"/>
                <a:ea typeface="Raleway"/>
                <a:cs typeface="Raleway"/>
                <a:sym typeface="Raleway"/>
              </a:rPr>
              <a:t>if you believe you may need a late liquidation.</a:t>
            </a:r>
            <a:endParaRPr sz="1600" dirty="0">
              <a:solidFill>
                <a:schemeClr val="tx1"/>
              </a:solidFill>
              <a:latin typeface="Raleway"/>
              <a:ea typeface="Raleway"/>
              <a:cs typeface="Raleway"/>
              <a:sym typeface="Raleway"/>
            </a:endParaRPr>
          </a:p>
          <a:p>
            <a:pPr marL="0" lvl="0" indent="0" algn="l" rtl="0">
              <a:spcBef>
                <a:spcPts val="600"/>
              </a:spcBef>
              <a:spcAft>
                <a:spcPts val="0"/>
              </a:spcAft>
              <a:buNone/>
            </a:pPr>
            <a:r>
              <a:rPr lang="en" sz="1600" dirty="0">
                <a:solidFill>
                  <a:schemeClr val="tx1"/>
                </a:solidFill>
                <a:latin typeface="Raleway"/>
                <a:ea typeface="Raleway"/>
                <a:cs typeface="Raleway"/>
                <a:sym typeface="Raleway"/>
              </a:rPr>
              <a:t>ESSER Reporting - </a:t>
            </a:r>
            <a:endParaRPr sz="1600" dirty="0">
              <a:solidFill>
                <a:schemeClr val="tx1"/>
              </a:solidFill>
              <a:latin typeface="Raleway"/>
              <a:ea typeface="Raleway"/>
              <a:cs typeface="Raleway"/>
              <a:sym typeface="Raleway"/>
            </a:endParaRPr>
          </a:p>
          <a:p>
            <a:pPr marL="457200" lvl="0" indent="-330200" algn="l" rtl="0">
              <a:spcBef>
                <a:spcPts val="600"/>
              </a:spcBef>
              <a:spcAft>
                <a:spcPts val="0"/>
              </a:spcAft>
              <a:buClr>
                <a:srgbClr val="595959"/>
              </a:buClr>
              <a:buSzPts val="1600"/>
              <a:buFont typeface="Raleway"/>
              <a:buChar char="•"/>
            </a:pPr>
            <a:r>
              <a:rPr lang="en" sz="1600" dirty="0">
                <a:solidFill>
                  <a:schemeClr val="tx1"/>
                </a:solidFill>
                <a:latin typeface="Raleway"/>
                <a:ea typeface="Raleway"/>
                <a:cs typeface="Raleway"/>
                <a:sym typeface="Raleway"/>
              </a:rPr>
              <a:t>Reminder that there will be a 2023-2024 data collection for school level allocation, re-engaging students, and participation in summer school, afterschool, ELO, tutoring, and educational technology if ESSER funds were used in 2023-2024 for these purposes. So, please track student participation. </a:t>
            </a:r>
            <a:endParaRPr sz="1600" dirty="0">
              <a:solidFill>
                <a:schemeClr val="tx1"/>
              </a:solidFill>
              <a:latin typeface="Raleway"/>
              <a:ea typeface="Raleway"/>
              <a:cs typeface="Raleway"/>
              <a:sym typeface="Raleway"/>
            </a:endParaRPr>
          </a:p>
          <a:p>
            <a:pPr marL="457200" lvl="0" indent="-330200" algn="l" rtl="0">
              <a:spcBef>
                <a:spcPts val="0"/>
              </a:spcBef>
              <a:spcAft>
                <a:spcPts val="0"/>
              </a:spcAft>
              <a:buClr>
                <a:srgbClr val="595959"/>
              </a:buClr>
              <a:buSzPts val="1600"/>
              <a:buFont typeface="Raleway"/>
              <a:buChar char="•"/>
            </a:pPr>
            <a:r>
              <a:rPr lang="en" sz="1600" dirty="0">
                <a:solidFill>
                  <a:schemeClr val="tx1"/>
                </a:solidFill>
                <a:latin typeface="Raleway"/>
                <a:ea typeface="Raleway"/>
                <a:cs typeface="Raleway"/>
                <a:sym typeface="Raleway"/>
              </a:rPr>
              <a:t>Additionally, if ESSER funds are used for early childhood education or community schools, there is also a collection for that information. </a:t>
            </a:r>
            <a:endParaRPr sz="1600" dirty="0">
              <a:solidFill>
                <a:schemeClr val="tx1"/>
              </a:solidFill>
              <a:latin typeface="Raleway"/>
              <a:ea typeface="Raleway"/>
              <a:cs typeface="Raleway"/>
              <a:sym typeface="Raleway"/>
            </a:endParaRPr>
          </a:p>
        </p:txBody>
      </p:sp>
      <p:sp>
        <p:nvSpPr>
          <p:cNvPr id="686" name="Google Shape;686;p120"/>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165"/>
          <p:cNvSpPr txBox="1">
            <a:spLocks noGrp="1"/>
          </p:cNvSpPr>
          <p:nvPr>
            <p:ph type="title"/>
          </p:nvPr>
        </p:nvSpPr>
        <p:spPr>
          <a:xfrm>
            <a:off x="346744" y="15825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100">
                <a:latin typeface="Raleway" pitchFamily="2" charset="0"/>
                <a:ea typeface="Arial"/>
                <a:cs typeface="Arial"/>
                <a:sym typeface="Arial"/>
              </a:rPr>
              <a:t>Questions to Consider</a:t>
            </a:r>
            <a:endParaRPr sz="2100">
              <a:latin typeface="Raleway" pitchFamily="2" charset="0"/>
              <a:ea typeface="Arial"/>
              <a:cs typeface="Arial"/>
              <a:sym typeface="Arial"/>
            </a:endParaRPr>
          </a:p>
        </p:txBody>
      </p:sp>
      <p:sp>
        <p:nvSpPr>
          <p:cNvPr id="1037" name="Google Shape;1037;p165"/>
          <p:cNvSpPr txBox="1">
            <a:spLocks noGrp="1"/>
          </p:cNvSpPr>
          <p:nvPr>
            <p:ph type="body" idx="1"/>
          </p:nvPr>
        </p:nvSpPr>
        <p:spPr>
          <a:xfrm>
            <a:off x="647344" y="1343925"/>
            <a:ext cx="7853100" cy="2481900"/>
          </a:xfrm>
          <a:prstGeom prst="rect">
            <a:avLst/>
          </a:prstGeom>
        </p:spPr>
        <p:txBody>
          <a:bodyPr spcFirstLastPara="1" wrap="square" lIns="0" tIns="0" rIns="0" bIns="0" anchor="t" anchorCtr="0">
            <a:noAutofit/>
          </a:bodyPr>
          <a:lstStyle/>
          <a:p>
            <a:pPr marL="342900" lvl="0" indent="-247650" algn="l" rtl="0">
              <a:lnSpc>
                <a:spcPct val="90000"/>
              </a:lnSpc>
              <a:spcBef>
                <a:spcPts val="900"/>
              </a:spcBef>
              <a:spcAft>
                <a:spcPts val="0"/>
              </a:spcAft>
              <a:buSzPts val="1300"/>
              <a:buChar char="●"/>
            </a:pPr>
            <a:r>
              <a:rPr lang="en">
                <a:latin typeface="Raleway" pitchFamily="2" charset="0"/>
              </a:rPr>
              <a:t>Is your school/district telling its story or letting someone else tell it?</a:t>
            </a:r>
            <a:endParaRPr>
              <a:latin typeface="Raleway" pitchFamily="2" charset="0"/>
            </a:endParaRPr>
          </a:p>
          <a:p>
            <a:pPr marL="342900" lvl="0" indent="-247650" algn="l" rtl="0">
              <a:lnSpc>
                <a:spcPct val="90000"/>
              </a:lnSpc>
              <a:spcBef>
                <a:spcPts val="0"/>
              </a:spcBef>
              <a:spcAft>
                <a:spcPts val="0"/>
              </a:spcAft>
              <a:buSzPts val="1300"/>
              <a:buChar char="●"/>
            </a:pPr>
            <a:r>
              <a:rPr lang="en">
                <a:latin typeface="Raleway" pitchFamily="2" charset="0"/>
              </a:rPr>
              <a:t>Is your school/district actively recruiting students and community members year round?</a:t>
            </a:r>
            <a:endParaRPr>
              <a:latin typeface="Raleway" pitchFamily="2" charset="0"/>
            </a:endParaRPr>
          </a:p>
          <a:p>
            <a:pPr marL="342900" lvl="0" indent="-247650" algn="l" rtl="0">
              <a:lnSpc>
                <a:spcPct val="90000"/>
              </a:lnSpc>
              <a:spcBef>
                <a:spcPts val="0"/>
              </a:spcBef>
              <a:spcAft>
                <a:spcPts val="0"/>
              </a:spcAft>
              <a:buSzPts val="1300"/>
              <a:buChar char="●"/>
            </a:pPr>
            <a:r>
              <a:rPr lang="en">
                <a:latin typeface="Raleway" pitchFamily="2" charset="0"/>
              </a:rPr>
              <a:t>Does your school/district invest in all educators through comprehensive onboarding, induction and mentoring throughout the critical years?</a:t>
            </a:r>
            <a:endParaRPr>
              <a:latin typeface="Raleway" pitchFamily="2" charset="0"/>
            </a:endParaRPr>
          </a:p>
          <a:p>
            <a:pPr marL="342900" lvl="0" indent="-247650" algn="l" rtl="0">
              <a:lnSpc>
                <a:spcPct val="90000"/>
              </a:lnSpc>
              <a:spcBef>
                <a:spcPts val="0"/>
              </a:spcBef>
              <a:spcAft>
                <a:spcPts val="0"/>
              </a:spcAft>
              <a:buSzPts val="1300"/>
              <a:buChar char="●"/>
            </a:pPr>
            <a:r>
              <a:rPr lang="en">
                <a:latin typeface="Raleway" pitchFamily="2" charset="0"/>
              </a:rPr>
              <a:t>Does your school/district invest in the development of principals and supervisors of principals?</a:t>
            </a:r>
            <a:endParaRPr>
              <a:latin typeface="Raleway" pitchFamily="2" charset="0"/>
            </a:endParaRPr>
          </a:p>
          <a:p>
            <a:pPr marL="0" lvl="0" indent="0" algn="l" rtl="0">
              <a:lnSpc>
                <a:spcPct val="90000"/>
              </a:lnSpc>
              <a:spcBef>
                <a:spcPts val="900"/>
              </a:spcBef>
              <a:spcAft>
                <a:spcPts val="0"/>
              </a:spcAft>
              <a:buNone/>
            </a:pPr>
            <a:endParaRPr>
              <a:latin typeface="Raleway" pitchFamily="2" charset="0"/>
            </a:endParaRPr>
          </a:p>
          <a:p>
            <a:pPr marL="342900" lvl="0" indent="0" algn="l" rtl="0">
              <a:lnSpc>
                <a:spcPct val="90000"/>
              </a:lnSpc>
              <a:spcBef>
                <a:spcPts val="900"/>
              </a:spcBef>
              <a:spcAft>
                <a:spcPts val="0"/>
              </a:spcAft>
              <a:buNone/>
            </a:pPr>
            <a:endParaRPr>
              <a:latin typeface="Raleway" pitchFamily="2" charset="0"/>
            </a:endParaRPr>
          </a:p>
        </p:txBody>
      </p:sp>
      <p:sp>
        <p:nvSpPr>
          <p:cNvPr id="1038" name="Google Shape;1038;p16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16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u="sng">
                <a:solidFill>
                  <a:schemeClr val="bg1"/>
                </a:solidFill>
                <a:latin typeface="Raleway" pitchFamily="2" charset="0"/>
                <a:hlinkClick r:id="rId3">
                  <a:extLst>
                    <a:ext uri="{A12FA001-AC4F-418D-AE19-62706E023703}">
                      <ahyp:hlinkClr xmlns:ahyp="http://schemas.microsoft.com/office/drawing/2018/hyperlinkcolor" val="tx"/>
                    </a:ext>
                  </a:extLst>
                </a:hlinkClick>
              </a:rPr>
              <a:t>CDE’s Educator Recruitment &amp; Retention Team</a:t>
            </a:r>
            <a:endParaRPr>
              <a:solidFill>
                <a:schemeClr val="bg1"/>
              </a:solidFill>
              <a:latin typeface="Raleway" pitchFamily="2" charset="0"/>
            </a:endParaRPr>
          </a:p>
        </p:txBody>
      </p:sp>
      <p:graphicFrame>
        <p:nvGraphicFramePr>
          <p:cNvPr id="1044" name="Google Shape;1044;p166"/>
          <p:cNvGraphicFramePr/>
          <p:nvPr>
            <p:extLst>
              <p:ext uri="{D42A27DB-BD31-4B8C-83A1-F6EECF244321}">
                <p14:modId xmlns:p14="http://schemas.microsoft.com/office/powerpoint/2010/main" val="2333820503"/>
              </p:ext>
            </p:extLst>
          </p:nvPr>
        </p:nvGraphicFramePr>
        <p:xfrm>
          <a:off x="285145" y="994351"/>
          <a:ext cx="3795075" cy="3504500"/>
        </p:xfrm>
        <a:graphic>
          <a:graphicData uri="http://schemas.openxmlformats.org/drawingml/2006/table">
            <a:tbl>
              <a:tblPr firstRow="1" firstCol="1" bandRow="1">
                <a:noFill/>
                <a:tableStyleId>{A9F5F4DB-CB40-4383-B159-5FB0DC736225}</a:tableStyleId>
              </a:tblPr>
              <a:tblGrid>
                <a:gridCol w="1547150">
                  <a:extLst>
                    <a:ext uri="{9D8B030D-6E8A-4147-A177-3AD203B41FA5}">
                      <a16:colId xmlns:a16="http://schemas.microsoft.com/office/drawing/2014/main" val="20000"/>
                    </a:ext>
                  </a:extLst>
                </a:gridCol>
                <a:gridCol w="2247925">
                  <a:extLst>
                    <a:ext uri="{9D8B030D-6E8A-4147-A177-3AD203B41FA5}">
                      <a16:colId xmlns:a16="http://schemas.microsoft.com/office/drawing/2014/main" val="20001"/>
                    </a:ext>
                  </a:extLst>
                </a:gridCol>
              </a:tblGrid>
              <a:tr h="236250">
                <a:tc>
                  <a:txBody>
                    <a:bodyPr/>
                    <a:lstStyle/>
                    <a:p>
                      <a:pPr marL="0" marR="0" lvl="0" indent="0" algn="ctr" rtl="0">
                        <a:lnSpc>
                          <a:spcPct val="100000"/>
                        </a:lnSpc>
                        <a:spcBef>
                          <a:spcPts val="0"/>
                        </a:spcBef>
                        <a:spcAft>
                          <a:spcPts val="0"/>
                        </a:spcAft>
                        <a:buNone/>
                      </a:pPr>
                      <a:r>
                        <a:rPr lang="en" sz="1300" u="none" strike="noStrike" cap="none"/>
                        <a:t>Region</a:t>
                      </a:r>
                      <a:endParaRPr sz="1300" b="0" u="none" strike="noStrike" cap="none">
                        <a:solidFill>
                          <a:srgbClr val="262626"/>
                        </a:solidFill>
                        <a:latin typeface="Calibri"/>
                        <a:ea typeface="Calibri"/>
                        <a:cs typeface="Calibri"/>
                        <a:sym typeface="Calibri"/>
                      </a:endParaRPr>
                    </a:p>
                  </a:txBody>
                  <a:tcPr marL="61175" marR="61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 sz="1300" u="none" strike="noStrike" cap="none"/>
                        <a:t>Regional Specialist</a:t>
                      </a:r>
                      <a:endParaRPr sz="1300" b="0" u="none" strike="noStrike" cap="none">
                        <a:solidFill>
                          <a:srgbClr val="262626"/>
                        </a:solidFill>
                        <a:latin typeface="Calibri"/>
                        <a:ea typeface="Calibri"/>
                        <a:cs typeface="Calibri"/>
                        <a:sym typeface="Calibri"/>
                      </a:endParaRPr>
                    </a:p>
                  </a:txBody>
                  <a:tcPr marL="61175" marR="61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653650">
                <a:tc>
                  <a:txBody>
                    <a:bodyPr/>
                    <a:lstStyle/>
                    <a:p>
                      <a:pPr marL="0" marR="0" lvl="0" indent="0" algn="l" rtl="0">
                        <a:lnSpc>
                          <a:spcPct val="100000"/>
                        </a:lnSpc>
                        <a:spcBef>
                          <a:spcPts val="0"/>
                        </a:spcBef>
                        <a:spcAft>
                          <a:spcPts val="0"/>
                        </a:spcAft>
                        <a:buNone/>
                      </a:pPr>
                      <a:r>
                        <a:rPr lang="en" sz="1200" u="none" strike="noStrike" cap="none" dirty="0"/>
                        <a:t>West</a:t>
                      </a:r>
                      <a:endParaRPr sz="1200" u="none" strike="noStrike" cap="none" dirty="0">
                        <a:latin typeface="Calibri"/>
                        <a:ea typeface="Calibri"/>
                        <a:cs typeface="Calibri"/>
                        <a:sym typeface="Calibri"/>
                      </a:endParaRPr>
                    </a:p>
                  </a:txBody>
                  <a:tcPr marL="61175" marR="61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tc>
                  <a:txBody>
                    <a:bodyPr/>
                    <a:lstStyle/>
                    <a:p>
                      <a:pPr marL="0" marR="0" lvl="0" indent="0" algn="l" rtl="0">
                        <a:lnSpc>
                          <a:spcPct val="100000"/>
                        </a:lnSpc>
                        <a:spcBef>
                          <a:spcPts val="0"/>
                        </a:spcBef>
                        <a:spcAft>
                          <a:spcPts val="0"/>
                        </a:spcAft>
                        <a:buNone/>
                      </a:pPr>
                      <a:r>
                        <a:rPr lang="en" sz="1400" u="none" strike="noStrike" cap="none" dirty="0"/>
                        <a:t>Derrick Martin</a:t>
                      </a:r>
                      <a:endParaRPr sz="1400" dirty="0"/>
                    </a:p>
                    <a:p>
                      <a:pPr marL="0" marR="0" lvl="0" indent="0" algn="l" rtl="0">
                        <a:lnSpc>
                          <a:spcPct val="100000"/>
                        </a:lnSpc>
                        <a:spcBef>
                          <a:spcPts val="0"/>
                        </a:spcBef>
                        <a:spcAft>
                          <a:spcPts val="0"/>
                        </a:spcAft>
                        <a:buNone/>
                      </a:pPr>
                      <a:r>
                        <a:rPr lang="en" sz="1200" u="sng" strike="noStrike" cap="none" dirty="0">
                          <a:solidFill>
                            <a:schemeClr val="accent1">
                              <a:lumMod val="50000"/>
                            </a:schemeClr>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martin_d@cde.state.co.us </a:t>
                      </a:r>
                      <a:endParaRPr sz="1200" u="none" strike="noStrike" cap="none" dirty="0">
                        <a:solidFill>
                          <a:schemeClr val="accent1">
                            <a:lumMod val="50000"/>
                          </a:schemeClr>
                        </a:solidFill>
                        <a:latin typeface="Calibri"/>
                        <a:ea typeface="Calibri"/>
                        <a:cs typeface="Calibri"/>
                        <a:sym typeface="Calibri"/>
                      </a:endParaRPr>
                    </a:p>
                    <a:p>
                      <a:pPr marL="0" marR="0" lvl="0" indent="0" algn="l" rtl="0">
                        <a:lnSpc>
                          <a:spcPct val="100000"/>
                        </a:lnSpc>
                        <a:spcBef>
                          <a:spcPts val="0"/>
                        </a:spcBef>
                        <a:spcAft>
                          <a:spcPts val="0"/>
                        </a:spcAft>
                        <a:buNone/>
                      </a:pPr>
                      <a:r>
                        <a:rPr lang="en" sz="1200" u="none" strike="noStrike" cap="none" dirty="0">
                          <a:solidFill>
                            <a:srgbClr val="000000"/>
                          </a:solidFill>
                          <a:latin typeface="Calibri"/>
                          <a:ea typeface="Calibri"/>
                          <a:cs typeface="Calibri"/>
                          <a:sym typeface="Calibri"/>
                        </a:rPr>
                        <a:t>720-456-9199</a:t>
                      </a:r>
                      <a:endParaRPr sz="1400" dirty="0"/>
                    </a:p>
                  </a:txBody>
                  <a:tcPr marL="61175" marR="61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653650">
                <a:tc>
                  <a:txBody>
                    <a:bodyPr/>
                    <a:lstStyle/>
                    <a:p>
                      <a:pPr marL="0" marR="0" lvl="0" indent="0" algn="l" rtl="0">
                        <a:lnSpc>
                          <a:spcPct val="100000"/>
                        </a:lnSpc>
                        <a:spcBef>
                          <a:spcPts val="0"/>
                        </a:spcBef>
                        <a:spcAft>
                          <a:spcPts val="0"/>
                        </a:spcAft>
                        <a:buNone/>
                      </a:pPr>
                      <a:r>
                        <a:rPr lang="en" sz="1200" u="none" strike="noStrike" cap="none"/>
                        <a:t>South</a:t>
                      </a:r>
                      <a:endParaRPr sz="1200" u="none" strike="noStrike" cap="none">
                        <a:latin typeface="Calibri"/>
                        <a:ea typeface="Calibri"/>
                        <a:cs typeface="Calibri"/>
                        <a:sym typeface="Calibri"/>
                      </a:endParaRPr>
                    </a:p>
                  </a:txBody>
                  <a:tcPr marL="61175" marR="61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None/>
                      </a:pPr>
                      <a:r>
                        <a:rPr lang="en" sz="1400" u="none" strike="noStrike" cap="none"/>
                        <a:t>Travis Garoutte</a:t>
                      </a:r>
                      <a:endParaRPr sz="1400"/>
                    </a:p>
                    <a:p>
                      <a:pPr marL="0" marR="0" lvl="0" indent="0" algn="l" rtl="0">
                        <a:lnSpc>
                          <a:spcPct val="100000"/>
                        </a:lnSpc>
                        <a:spcBef>
                          <a:spcPts val="0"/>
                        </a:spcBef>
                        <a:spcAft>
                          <a:spcPts val="0"/>
                        </a:spcAft>
                        <a:buClr>
                          <a:srgbClr val="000000"/>
                        </a:buClr>
                        <a:buSzPts val="1200"/>
                        <a:buFont typeface="Calibri"/>
                        <a:buNone/>
                      </a:pPr>
                      <a:r>
                        <a:rPr lang="en" sz="1200" u="sng" strike="noStrike" cap="none">
                          <a:solidFill>
                            <a:srgbClr val="0563C1"/>
                          </a:solidFill>
                          <a:hlinkClick r:id="rId5">
                            <a:extLst>
                              <a:ext uri="{A12FA001-AC4F-418D-AE19-62706E023703}">
                                <ahyp:hlinkClr xmlns:ahyp="http://schemas.microsoft.com/office/drawing/2018/hyperlinkcolor" val="tx"/>
                              </a:ext>
                            </a:extLst>
                          </a:hlinkClick>
                        </a:rPr>
                        <a:t>garoutte_t@cde.state.co.us</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None/>
                      </a:pPr>
                      <a:r>
                        <a:rPr lang="en" sz="1200" u="none" strike="noStrike" cap="none">
                          <a:solidFill>
                            <a:srgbClr val="000000"/>
                          </a:solidFill>
                          <a:latin typeface="Calibri"/>
                          <a:ea typeface="Calibri"/>
                          <a:cs typeface="Calibri"/>
                          <a:sym typeface="Calibri"/>
                        </a:rPr>
                        <a:t>303-905-2814</a:t>
                      </a:r>
                      <a:endParaRPr sz="1400"/>
                    </a:p>
                  </a:txBody>
                  <a:tcPr marL="61175" marR="61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653650">
                <a:tc>
                  <a:txBody>
                    <a:bodyPr/>
                    <a:lstStyle/>
                    <a:p>
                      <a:pPr marL="0" marR="0" lvl="0" indent="0" algn="l" rtl="0">
                        <a:lnSpc>
                          <a:spcPct val="100000"/>
                        </a:lnSpc>
                        <a:spcBef>
                          <a:spcPts val="0"/>
                        </a:spcBef>
                        <a:spcAft>
                          <a:spcPts val="0"/>
                        </a:spcAft>
                        <a:buNone/>
                      </a:pPr>
                      <a:r>
                        <a:rPr lang="en" sz="1200" u="none" strike="noStrike" cap="none"/>
                        <a:t>Eastern Central</a:t>
                      </a:r>
                      <a:endParaRPr sz="1200" u="none" strike="noStrike" cap="none">
                        <a:latin typeface="Calibri"/>
                        <a:ea typeface="Calibri"/>
                        <a:cs typeface="Calibri"/>
                        <a:sym typeface="Calibri"/>
                      </a:endParaRPr>
                    </a:p>
                  </a:txBody>
                  <a:tcPr marL="61175" marR="61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400"/>
                        <a:buFont typeface="Calibri"/>
                        <a:buNone/>
                      </a:pPr>
                      <a:r>
                        <a:rPr lang="en" sz="1400" b="0" i="0" u="none" strike="noStrike" cap="none">
                          <a:solidFill>
                            <a:srgbClr val="000000"/>
                          </a:solidFill>
                          <a:latin typeface="Calibri"/>
                          <a:ea typeface="Calibri"/>
                          <a:cs typeface="Calibri"/>
                          <a:sym typeface="Calibri"/>
                        </a:rPr>
                        <a:t>Ella Padilla</a:t>
                      </a:r>
                      <a:endParaRPr sz="1400"/>
                    </a:p>
                    <a:p>
                      <a:pPr marL="0" marR="0" lvl="0" indent="0" algn="l" rtl="0">
                        <a:lnSpc>
                          <a:spcPct val="100000"/>
                        </a:lnSpc>
                        <a:spcBef>
                          <a:spcPts val="0"/>
                        </a:spcBef>
                        <a:spcAft>
                          <a:spcPts val="0"/>
                        </a:spcAft>
                        <a:buNone/>
                      </a:pPr>
                      <a:r>
                        <a:rPr lang="en" sz="1200" i="0" u="sng" strike="noStrike" cap="none">
                          <a:solidFill>
                            <a:srgbClr val="0563C1"/>
                          </a:solidFill>
                          <a:hlinkClick r:id="rId6">
                            <a:extLst>
                              <a:ext uri="{A12FA001-AC4F-418D-AE19-62706E023703}">
                                <ahyp:hlinkClr xmlns:ahyp="http://schemas.microsoft.com/office/drawing/2018/hyperlinkcolor" val="tx"/>
                              </a:ext>
                            </a:extLst>
                          </a:hlinkClick>
                        </a:rPr>
                        <a:t>padilla_e@cde.state.co.us</a:t>
                      </a:r>
                      <a:endParaRPr sz="1200" i="0" u="none" strike="noStrike" cap="none"/>
                    </a:p>
                    <a:p>
                      <a:pPr marL="0" marR="0" lvl="0" indent="0" algn="l" rtl="0">
                        <a:lnSpc>
                          <a:spcPct val="100000"/>
                        </a:lnSpc>
                        <a:spcBef>
                          <a:spcPts val="0"/>
                        </a:spcBef>
                        <a:spcAft>
                          <a:spcPts val="0"/>
                        </a:spcAft>
                        <a:buClr>
                          <a:srgbClr val="000000"/>
                        </a:buClr>
                        <a:buSzPts val="1200"/>
                        <a:buFont typeface="Calibri"/>
                        <a:buNone/>
                      </a:pPr>
                      <a:r>
                        <a:rPr lang="en" sz="1200" b="0" i="0" u="none" strike="noStrike" cap="none">
                          <a:solidFill>
                            <a:srgbClr val="000000"/>
                          </a:solidFill>
                          <a:latin typeface="Calibri"/>
                          <a:ea typeface="Calibri"/>
                          <a:cs typeface="Calibri"/>
                          <a:sym typeface="Calibri"/>
                        </a:rPr>
                        <a:t>720-470-4824</a:t>
                      </a:r>
                      <a:endParaRPr sz="1400"/>
                    </a:p>
                  </a:txBody>
                  <a:tcPr marL="61175" marR="61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CE5CD"/>
                    </a:solidFill>
                  </a:tcPr>
                </a:tc>
                <a:extLst>
                  <a:ext uri="{0D108BD9-81ED-4DB2-BD59-A6C34878D82A}">
                    <a16:rowId xmlns:a16="http://schemas.microsoft.com/office/drawing/2014/main" val="10003"/>
                  </a:ext>
                </a:extLst>
              </a:tr>
              <a:tr h="653650">
                <a:tc>
                  <a:txBody>
                    <a:bodyPr/>
                    <a:lstStyle/>
                    <a:p>
                      <a:pPr marL="0" marR="0" lvl="0" indent="0" algn="l" rtl="0">
                        <a:lnSpc>
                          <a:spcPct val="100000"/>
                        </a:lnSpc>
                        <a:spcBef>
                          <a:spcPts val="0"/>
                        </a:spcBef>
                        <a:spcAft>
                          <a:spcPts val="0"/>
                        </a:spcAft>
                        <a:buNone/>
                      </a:pPr>
                      <a:r>
                        <a:rPr lang="en" sz="1200" u="none" strike="noStrike" cap="none"/>
                        <a:t>Northeast</a:t>
                      </a:r>
                      <a:endParaRPr sz="1200" u="none" strike="noStrike" cap="none">
                        <a:latin typeface="Calibri"/>
                        <a:ea typeface="Calibri"/>
                        <a:cs typeface="Calibri"/>
                        <a:sym typeface="Calibri"/>
                      </a:endParaRPr>
                    </a:p>
                  </a:txBody>
                  <a:tcPr marL="61175" marR="61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None/>
                      </a:pPr>
                      <a:r>
                        <a:rPr lang="en" sz="1400" u="none" strike="noStrike" cap="none"/>
                        <a:t>Mary Miner</a:t>
                      </a:r>
                      <a:endParaRPr sz="1400"/>
                    </a:p>
                    <a:p>
                      <a:pPr marL="0" marR="0" lvl="0" indent="0" algn="l" rtl="0">
                        <a:lnSpc>
                          <a:spcPct val="100000"/>
                        </a:lnSpc>
                        <a:spcBef>
                          <a:spcPts val="0"/>
                        </a:spcBef>
                        <a:spcAft>
                          <a:spcPts val="0"/>
                        </a:spcAft>
                        <a:buNone/>
                      </a:pPr>
                      <a:r>
                        <a:rPr lang="en" sz="1200" u="sng" strike="noStrike" cap="none">
                          <a:solidFill>
                            <a:srgbClr val="0563C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miner_m@cde.state.co.us</a:t>
                      </a:r>
                      <a:endParaRPr sz="120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 sz="1200" u="none" strike="noStrike" cap="none">
                          <a:solidFill>
                            <a:srgbClr val="000000"/>
                          </a:solidFill>
                          <a:latin typeface="Calibri"/>
                          <a:ea typeface="Calibri"/>
                          <a:cs typeface="Calibri"/>
                          <a:sym typeface="Calibri"/>
                        </a:rPr>
                        <a:t>303-656-3253</a:t>
                      </a:r>
                      <a:endParaRPr sz="1400"/>
                    </a:p>
                  </a:txBody>
                  <a:tcPr marL="61175" marR="61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653650">
                <a:tc>
                  <a:txBody>
                    <a:bodyPr/>
                    <a:lstStyle/>
                    <a:p>
                      <a:pPr marL="0" marR="0" lvl="0" indent="0" algn="l" rtl="0">
                        <a:lnSpc>
                          <a:spcPct val="100000"/>
                        </a:lnSpc>
                        <a:spcBef>
                          <a:spcPts val="0"/>
                        </a:spcBef>
                        <a:spcAft>
                          <a:spcPts val="0"/>
                        </a:spcAft>
                        <a:buNone/>
                      </a:pPr>
                      <a:r>
                        <a:rPr lang="en" sz="1200" u="none" strike="noStrike" cap="none" dirty="0"/>
                        <a:t>Central</a:t>
                      </a:r>
                      <a:endParaRPr sz="1200" u="none" strike="noStrike" cap="none" dirty="0">
                        <a:latin typeface="Calibri"/>
                        <a:ea typeface="Calibri"/>
                        <a:cs typeface="Calibri"/>
                        <a:sym typeface="Calibri"/>
                      </a:endParaRPr>
                    </a:p>
                  </a:txBody>
                  <a:tcPr marL="61175" marR="61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None/>
                      </a:pPr>
                      <a:r>
                        <a:rPr lang="en" sz="1400" i="0" u="none" strike="noStrike" cap="none" dirty="0"/>
                        <a:t>Heather Grantham</a:t>
                      </a:r>
                      <a:endParaRPr sz="1400" dirty="0"/>
                    </a:p>
                    <a:p>
                      <a:pPr marL="0" marR="0" lvl="0" indent="0" algn="l" rtl="0">
                        <a:lnSpc>
                          <a:spcPct val="100000"/>
                        </a:lnSpc>
                        <a:spcBef>
                          <a:spcPts val="0"/>
                        </a:spcBef>
                        <a:spcAft>
                          <a:spcPts val="0"/>
                        </a:spcAft>
                        <a:buNone/>
                      </a:pPr>
                      <a:r>
                        <a:rPr lang="en" sz="1200" i="0" u="sng" strike="noStrike" cap="none" dirty="0">
                          <a:solidFill>
                            <a:srgbClr val="0563C1"/>
                          </a:solidFill>
                          <a:hlinkClick r:id="rId8">
                            <a:extLst>
                              <a:ext uri="{A12FA001-AC4F-418D-AE19-62706E023703}">
                                <ahyp:hlinkClr xmlns:ahyp="http://schemas.microsoft.com/office/drawing/2018/hyperlinkcolor" val="tx"/>
                              </a:ext>
                            </a:extLst>
                          </a:hlinkClick>
                        </a:rPr>
                        <a:t>grantham_h@cde.state.co.us</a:t>
                      </a:r>
                      <a:endParaRPr sz="1200" i="0" u="none" strike="noStrike" cap="none" dirty="0"/>
                    </a:p>
                    <a:p>
                      <a:pPr marL="0" marR="0" lvl="0" indent="0" algn="l" rtl="0">
                        <a:lnSpc>
                          <a:spcPct val="100000"/>
                        </a:lnSpc>
                        <a:spcBef>
                          <a:spcPts val="0"/>
                        </a:spcBef>
                        <a:spcAft>
                          <a:spcPts val="0"/>
                        </a:spcAft>
                        <a:buNone/>
                      </a:pPr>
                      <a:r>
                        <a:rPr lang="en" sz="1200" i="0" u="none" strike="noStrike" cap="none" dirty="0"/>
                        <a:t>720-387-0769</a:t>
                      </a:r>
                      <a:endParaRPr sz="1400" dirty="0"/>
                    </a:p>
                  </a:txBody>
                  <a:tcPr marL="61175" marR="611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5"/>
                  </a:ext>
                </a:extLst>
              </a:tr>
            </a:tbl>
          </a:graphicData>
        </a:graphic>
      </p:graphicFrame>
      <p:grpSp>
        <p:nvGrpSpPr>
          <p:cNvPr id="2" name="Group 1" descr="The Colorado School District Map color coded to show the West, Northwest, Central, Eastern Central, and South regions as listed in the regional specialist contact list.">
            <a:extLst>
              <a:ext uri="{FF2B5EF4-FFF2-40B4-BE49-F238E27FC236}">
                <a16:creationId xmlns:a16="http://schemas.microsoft.com/office/drawing/2014/main" id="{9DF1BA83-9A48-EAFA-A937-1125C18098DA}"/>
              </a:ext>
            </a:extLst>
          </p:cNvPr>
          <p:cNvGrpSpPr/>
          <p:nvPr/>
        </p:nvGrpSpPr>
        <p:grpSpPr>
          <a:xfrm>
            <a:off x="4359269" y="948900"/>
            <a:ext cx="4592732" cy="3549951"/>
            <a:chOff x="4359269" y="948900"/>
            <a:chExt cx="4592732" cy="3549951"/>
          </a:xfrm>
        </p:grpSpPr>
        <p:pic>
          <p:nvPicPr>
            <p:cNvPr id="1045" name="Google Shape;1045;p166" descr="Regional map of Colorado School Districts color coded to depict the West, South, Eastern Central, Northeastern, and Central regions listed in the contact list."/>
            <p:cNvPicPr preferRelativeResize="0"/>
            <p:nvPr/>
          </p:nvPicPr>
          <p:blipFill rotWithShape="1">
            <a:blip r:embed="rId9">
              <a:alphaModFix/>
            </a:blip>
            <a:srcRect l="79" r="79"/>
            <a:stretch/>
          </p:blipFill>
          <p:spPr>
            <a:xfrm>
              <a:off x="4359269" y="948900"/>
              <a:ext cx="4592732" cy="3549951"/>
            </a:xfrm>
            <a:prstGeom prst="rect">
              <a:avLst/>
            </a:prstGeom>
            <a:noFill/>
            <a:ln>
              <a:noFill/>
            </a:ln>
          </p:spPr>
        </p:pic>
        <p:sp>
          <p:nvSpPr>
            <p:cNvPr id="1046" name="Google Shape;1046;p166"/>
            <p:cNvSpPr txBox="1"/>
            <p:nvPr/>
          </p:nvSpPr>
          <p:spPr>
            <a:xfrm>
              <a:off x="4791125" y="2429550"/>
              <a:ext cx="65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400">
                  <a:latin typeface="Calibri"/>
                  <a:ea typeface="Calibri"/>
                  <a:cs typeface="Calibri"/>
                  <a:sym typeface="Calibri"/>
                </a:rPr>
                <a:t>WEST</a:t>
              </a:r>
              <a:endParaRPr sz="1400">
                <a:latin typeface="Calibri"/>
                <a:ea typeface="Calibri"/>
                <a:cs typeface="Calibri"/>
                <a:sym typeface="Calibri"/>
              </a:endParaRPr>
            </a:p>
          </p:txBody>
        </p:sp>
        <p:sp>
          <p:nvSpPr>
            <p:cNvPr id="1047" name="Google Shape;1047;p166"/>
            <p:cNvSpPr txBox="1"/>
            <p:nvPr/>
          </p:nvSpPr>
          <p:spPr>
            <a:xfrm>
              <a:off x="6441750" y="3783450"/>
              <a:ext cx="76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400">
                  <a:latin typeface="Calibri"/>
                  <a:ea typeface="Calibri"/>
                  <a:cs typeface="Calibri"/>
                  <a:sym typeface="Calibri"/>
                </a:rPr>
                <a:t>SOUTH</a:t>
              </a:r>
              <a:endParaRPr sz="1400">
                <a:latin typeface="Calibri"/>
                <a:ea typeface="Calibri"/>
                <a:cs typeface="Calibri"/>
                <a:sym typeface="Calibri"/>
              </a:endParaRPr>
            </a:p>
          </p:txBody>
        </p:sp>
        <p:sp>
          <p:nvSpPr>
            <p:cNvPr id="1048" name="Google Shape;1048;p166"/>
            <p:cNvSpPr txBox="1"/>
            <p:nvPr/>
          </p:nvSpPr>
          <p:spPr>
            <a:xfrm>
              <a:off x="7251600" y="1397150"/>
              <a:ext cx="123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400">
                  <a:latin typeface="Calibri"/>
                  <a:ea typeface="Calibri"/>
                  <a:cs typeface="Calibri"/>
                  <a:sym typeface="Calibri"/>
                </a:rPr>
                <a:t>NORTHEAST</a:t>
              </a:r>
              <a:endParaRPr sz="1400">
                <a:latin typeface="Calibri"/>
                <a:ea typeface="Calibri"/>
                <a:cs typeface="Calibri"/>
                <a:sym typeface="Calibri"/>
              </a:endParaRPr>
            </a:p>
          </p:txBody>
        </p:sp>
        <p:sp>
          <p:nvSpPr>
            <p:cNvPr id="1049" name="Google Shape;1049;p166"/>
            <p:cNvSpPr txBox="1"/>
            <p:nvPr/>
          </p:nvSpPr>
          <p:spPr>
            <a:xfrm>
              <a:off x="7783250" y="2263950"/>
              <a:ext cx="859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400">
                  <a:latin typeface="Calibri"/>
                  <a:ea typeface="Calibri"/>
                  <a:cs typeface="Calibri"/>
                  <a:sym typeface="Calibri"/>
                </a:rPr>
                <a:t>EASTERN</a:t>
              </a:r>
              <a:endParaRPr sz="1400">
                <a:latin typeface="Calibri"/>
                <a:ea typeface="Calibri"/>
                <a:cs typeface="Calibri"/>
                <a:sym typeface="Calibri"/>
              </a:endParaRPr>
            </a:p>
            <a:p>
              <a:pPr marL="0" lvl="0" indent="0" algn="l" rtl="0">
                <a:spcBef>
                  <a:spcPts val="0"/>
                </a:spcBef>
                <a:spcAft>
                  <a:spcPts val="0"/>
                </a:spcAft>
                <a:buNone/>
              </a:pPr>
              <a:r>
                <a:rPr lang="en" sz="1400">
                  <a:latin typeface="Calibri"/>
                  <a:ea typeface="Calibri"/>
                  <a:cs typeface="Calibri"/>
                  <a:sym typeface="Calibri"/>
                </a:rPr>
                <a:t>CENTRAL</a:t>
              </a:r>
              <a:endParaRPr sz="1400">
                <a:latin typeface="Calibri"/>
                <a:ea typeface="Calibri"/>
                <a:cs typeface="Calibri"/>
                <a:sym typeface="Calibri"/>
              </a:endParaRPr>
            </a:p>
          </p:txBody>
        </p:sp>
        <p:sp>
          <p:nvSpPr>
            <p:cNvPr id="1050" name="Google Shape;1050;p166"/>
            <p:cNvSpPr txBox="1"/>
            <p:nvPr/>
          </p:nvSpPr>
          <p:spPr>
            <a:xfrm>
              <a:off x="6862125" y="2670650"/>
              <a:ext cx="85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400">
                  <a:latin typeface="Calibri"/>
                  <a:ea typeface="Calibri"/>
                  <a:cs typeface="Calibri"/>
                  <a:sym typeface="Calibri"/>
                </a:rPr>
                <a:t>CENTRAL</a:t>
              </a:r>
              <a:endParaRPr sz="1400">
                <a:latin typeface="Calibri"/>
                <a:ea typeface="Calibri"/>
                <a:cs typeface="Calibri"/>
                <a:sym typeface="Calibri"/>
              </a:endParaRPr>
            </a:p>
          </p:txBody>
        </p:sp>
      </p:grpSp>
      <p:sp>
        <p:nvSpPr>
          <p:cNvPr id="1051" name="Google Shape;1051;p166"/>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167"/>
          <p:cNvSpPr txBox="1">
            <a:spLocks noGrp="1"/>
          </p:cNvSpPr>
          <p:nvPr>
            <p:ph type="ctrTitle"/>
          </p:nvPr>
        </p:nvSpPr>
        <p:spPr>
          <a:xfrm>
            <a:off x="0" y="2129190"/>
            <a:ext cx="9144000" cy="774600"/>
          </a:xfrm>
          <a:prstGeom prst="rect">
            <a:avLst/>
          </a:prstGeom>
        </p:spPr>
        <p:txBody>
          <a:bodyPr spcFirstLastPara="1" wrap="square" lIns="68575" tIns="34275" rIns="68575" bIns="34275" anchor="t" anchorCtr="0">
            <a:normAutofit fontScale="90000"/>
          </a:bodyPr>
          <a:lstStyle/>
          <a:p>
            <a:pPr marL="0" lvl="0" indent="0" algn="ctr" rtl="0">
              <a:spcBef>
                <a:spcPts val="0"/>
              </a:spcBef>
              <a:spcAft>
                <a:spcPts val="0"/>
              </a:spcAft>
              <a:buNone/>
            </a:pPr>
            <a:r>
              <a:rPr lang="en">
                <a:latin typeface="Raleway" pitchFamily="2" charset="0"/>
              </a:rPr>
              <a:t>Educator Recruitment and Retention </a:t>
            </a:r>
            <a:endParaRPr>
              <a:latin typeface="Raleway" pitchFamily="2" charset="0"/>
            </a:endParaRPr>
          </a:p>
          <a:p>
            <a:pPr marL="0" lvl="0" indent="0" algn="ctr" rtl="0">
              <a:spcBef>
                <a:spcPts val="0"/>
              </a:spcBef>
              <a:spcAft>
                <a:spcPts val="0"/>
              </a:spcAft>
              <a:buNone/>
            </a:pPr>
            <a:r>
              <a:rPr lang="en">
                <a:latin typeface="Raleway" pitchFamily="2" charset="0"/>
              </a:rPr>
              <a:t>Using Federal Funds</a:t>
            </a:r>
            <a:endParaRPr>
              <a:latin typeface="Raleway" pitchFamily="2" charset="0"/>
            </a:endParaRPr>
          </a:p>
        </p:txBody>
      </p:sp>
      <p:sp>
        <p:nvSpPr>
          <p:cNvPr id="1058" name="Google Shape;1058;p167"/>
          <p:cNvSpPr txBox="1">
            <a:spLocks noGrp="1"/>
          </p:cNvSpPr>
          <p:nvPr>
            <p:ph type="sldNum" idx="12"/>
          </p:nvPr>
        </p:nvSpPr>
        <p:spPr>
          <a:xfrm>
            <a:off x="175065" y="4820266"/>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4" name="Google Shape;1064;p168"/>
          <p:cNvSpPr txBox="1">
            <a:spLocks noGrp="1"/>
          </p:cNvSpPr>
          <p:nvPr>
            <p:ph type="title"/>
          </p:nvPr>
        </p:nvSpPr>
        <p:spPr>
          <a:xfrm>
            <a:off x="332675" y="153875"/>
            <a:ext cx="80061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latin typeface="Raleway" pitchFamily="2" charset="0"/>
              </a:rPr>
              <a:t>Planning Cycle for Federal Funds</a:t>
            </a:r>
            <a:endParaRPr>
              <a:latin typeface="Raleway" pitchFamily="2" charset="0"/>
            </a:endParaRPr>
          </a:p>
        </p:txBody>
      </p:sp>
      <p:grpSp>
        <p:nvGrpSpPr>
          <p:cNvPr id="2" name="Group 1" descr="Planning cycle for Federal Funds going through evaluation, planning, and implementation. The cycle begins with conducting CNS and identifying local needs. Then considering potential evidence-based strategies to address needs and using guiding questions to determine allowability and appropriate funding source(s). Next in the cycle is finalizing a plan. Lastly, implementing the plan to address needs and monitoring implementation and effectiveness of the programming, during which implementation should be adjusted based on actual data. Then, the cycle begins again with conducting CNA and identifying local needs.">
            <a:extLst>
              <a:ext uri="{FF2B5EF4-FFF2-40B4-BE49-F238E27FC236}">
                <a16:creationId xmlns:a16="http://schemas.microsoft.com/office/drawing/2014/main" id="{C8D580F5-3BE2-2802-0645-862850AB074B}"/>
              </a:ext>
            </a:extLst>
          </p:cNvPr>
          <p:cNvGrpSpPr/>
          <p:nvPr/>
        </p:nvGrpSpPr>
        <p:grpSpPr>
          <a:xfrm>
            <a:off x="249650" y="1060525"/>
            <a:ext cx="6282925" cy="3759375"/>
            <a:chOff x="249650" y="1060525"/>
            <a:chExt cx="6282925" cy="3759375"/>
          </a:xfrm>
        </p:grpSpPr>
        <p:pic>
          <p:nvPicPr>
            <p:cNvPr id="1063" name="Google Shape;1063;p168"/>
            <p:cNvPicPr preferRelativeResize="0"/>
            <p:nvPr/>
          </p:nvPicPr>
          <p:blipFill>
            <a:blip r:embed="rId3">
              <a:alphaModFix/>
            </a:blip>
            <a:stretch>
              <a:fillRect/>
            </a:stretch>
          </p:blipFill>
          <p:spPr>
            <a:xfrm>
              <a:off x="3577375" y="2189575"/>
              <a:ext cx="1717600" cy="1507275"/>
            </a:xfrm>
            <a:prstGeom prst="rect">
              <a:avLst/>
            </a:prstGeom>
            <a:noFill/>
            <a:ln>
              <a:noFill/>
            </a:ln>
          </p:spPr>
        </p:pic>
        <p:grpSp>
          <p:nvGrpSpPr>
            <p:cNvPr id="1065" name="Google Shape;1065;p168"/>
            <p:cNvGrpSpPr/>
            <p:nvPr/>
          </p:nvGrpSpPr>
          <p:grpSpPr>
            <a:xfrm>
              <a:off x="2820225" y="1272450"/>
              <a:ext cx="3175200" cy="3175200"/>
              <a:chOff x="2820225" y="891450"/>
              <a:chExt cx="3175200" cy="3175200"/>
            </a:xfrm>
          </p:grpSpPr>
          <p:sp>
            <p:nvSpPr>
              <p:cNvPr id="1066" name="Google Shape;1066;p168"/>
              <p:cNvSpPr/>
              <p:nvPr/>
            </p:nvSpPr>
            <p:spPr>
              <a:xfrm rot="10800000">
                <a:off x="2820225" y="891450"/>
                <a:ext cx="3175200" cy="3175200"/>
              </a:xfrm>
              <a:prstGeom prst="blockArc">
                <a:avLst>
                  <a:gd name="adj1" fmla="val 5399801"/>
                  <a:gd name="adj2" fmla="val 3012680"/>
                  <a:gd name="adj3" fmla="val 6939"/>
                </a:avLst>
              </a:prstGeom>
              <a:solidFill>
                <a:srgbClr val="79C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sp>
            <p:nvSpPr>
              <p:cNvPr id="1067" name="Google Shape;1067;p168"/>
              <p:cNvSpPr/>
              <p:nvPr/>
            </p:nvSpPr>
            <p:spPr>
              <a:xfrm rot="10800000">
                <a:off x="3175023" y="1179900"/>
                <a:ext cx="450600" cy="450600"/>
              </a:xfrm>
              <a:prstGeom prst="rtTriangle">
                <a:avLst/>
              </a:prstGeom>
              <a:solidFill>
                <a:srgbClr val="79C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grpSp>
        <p:sp>
          <p:nvSpPr>
            <p:cNvPr id="1068" name="Google Shape;1068;p168"/>
            <p:cNvSpPr/>
            <p:nvPr/>
          </p:nvSpPr>
          <p:spPr>
            <a:xfrm>
              <a:off x="3798075" y="1060525"/>
              <a:ext cx="1332300" cy="673800"/>
            </a:xfrm>
            <a:prstGeom prst="rect">
              <a:avLst/>
            </a:prstGeom>
            <a:solidFill>
              <a:srgbClr val="0B5394"/>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Conduct CNA and identify local needs</a:t>
              </a:r>
              <a:endParaRPr sz="1100">
                <a:solidFill>
                  <a:schemeClr val="lt1"/>
                </a:solidFill>
                <a:latin typeface="Calibri"/>
                <a:ea typeface="Calibri"/>
                <a:cs typeface="Calibri"/>
                <a:sym typeface="Calibri"/>
              </a:endParaRPr>
            </a:p>
          </p:txBody>
        </p:sp>
        <p:sp>
          <p:nvSpPr>
            <p:cNvPr id="1072" name="Google Shape;1072;p168"/>
            <p:cNvSpPr/>
            <p:nvPr/>
          </p:nvSpPr>
          <p:spPr>
            <a:xfrm>
              <a:off x="5200275" y="2051675"/>
              <a:ext cx="1332300" cy="744900"/>
            </a:xfrm>
            <a:prstGeom prst="rect">
              <a:avLst/>
            </a:prstGeom>
            <a:solidFill>
              <a:srgbClr val="0B5394"/>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lt1"/>
                  </a:solidFill>
                  <a:latin typeface="Calibri"/>
                  <a:ea typeface="Calibri"/>
                  <a:cs typeface="Calibri"/>
                  <a:sym typeface="Calibri"/>
                </a:rPr>
                <a:t>Consider potential evidence-based strategies to address needs</a:t>
              </a:r>
              <a:endParaRPr sz="1100" dirty="0">
                <a:solidFill>
                  <a:schemeClr val="lt1"/>
                </a:solidFill>
                <a:latin typeface="Calibri"/>
                <a:ea typeface="Calibri"/>
                <a:cs typeface="Calibri"/>
                <a:sym typeface="Calibri"/>
              </a:endParaRPr>
            </a:p>
          </p:txBody>
        </p:sp>
        <p:sp>
          <p:nvSpPr>
            <p:cNvPr id="1073" name="Google Shape;1073;p168"/>
            <p:cNvSpPr/>
            <p:nvPr/>
          </p:nvSpPr>
          <p:spPr>
            <a:xfrm>
              <a:off x="5200275" y="3098675"/>
              <a:ext cx="1332300" cy="840300"/>
            </a:xfrm>
            <a:prstGeom prst="rect">
              <a:avLst/>
            </a:prstGeom>
            <a:solidFill>
              <a:srgbClr val="0B5394"/>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chemeClr val="lt1"/>
                  </a:solidFill>
                  <a:latin typeface="Calibri"/>
                  <a:ea typeface="Calibri"/>
                  <a:cs typeface="Calibri"/>
                  <a:sym typeface="Calibri"/>
                </a:rPr>
                <a:t>Use guiding questions to determine allowability and appropriate funding source</a:t>
              </a:r>
              <a:endParaRPr sz="1000" dirty="0">
                <a:solidFill>
                  <a:schemeClr val="lt1"/>
                </a:solidFill>
                <a:latin typeface="Calibri"/>
                <a:ea typeface="Calibri"/>
                <a:cs typeface="Calibri"/>
                <a:sym typeface="Calibri"/>
              </a:endParaRPr>
            </a:p>
          </p:txBody>
        </p:sp>
        <p:sp>
          <p:nvSpPr>
            <p:cNvPr id="1070" name="Google Shape;1070;p168"/>
            <p:cNvSpPr/>
            <p:nvPr/>
          </p:nvSpPr>
          <p:spPr>
            <a:xfrm>
              <a:off x="3741675" y="4075000"/>
              <a:ext cx="1332300" cy="744900"/>
            </a:xfrm>
            <a:prstGeom prst="rect">
              <a:avLst/>
            </a:prstGeom>
            <a:solidFill>
              <a:srgbClr val="0B5394"/>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latin typeface="Calibri"/>
                  <a:ea typeface="Calibri"/>
                  <a:cs typeface="Calibri"/>
                  <a:sym typeface="Calibri"/>
                </a:rPr>
                <a:t>Finalize Plan</a:t>
              </a:r>
              <a:endParaRPr sz="1100">
                <a:solidFill>
                  <a:schemeClr val="lt1"/>
                </a:solidFill>
                <a:latin typeface="Calibri"/>
                <a:ea typeface="Calibri"/>
                <a:cs typeface="Calibri"/>
                <a:sym typeface="Calibri"/>
              </a:endParaRPr>
            </a:p>
          </p:txBody>
        </p:sp>
        <p:sp>
          <p:nvSpPr>
            <p:cNvPr id="1071" name="Google Shape;1071;p168"/>
            <p:cNvSpPr/>
            <p:nvPr/>
          </p:nvSpPr>
          <p:spPr>
            <a:xfrm>
              <a:off x="2332775" y="3098675"/>
              <a:ext cx="1332300" cy="744900"/>
            </a:xfrm>
            <a:prstGeom prst="rect">
              <a:avLst/>
            </a:prstGeom>
            <a:solidFill>
              <a:srgbClr val="0B5394"/>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Implement plan to address needs</a:t>
              </a:r>
              <a:endParaRPr sz="1100">
                <a:solidFill>
                  <a:schemeClr val="lt1"/>
                </a:solidFill>
                <a:latin typeface="Calibri"/>
                <a:ea typeface="Calibri"/>
                <a:cs typeface="Calibri"/>
                <a:sym typeface="Calibri"/>
              </a:endParaRPr>
            </a:p>
          </p:txBody>
        </p:sp>
        <p:sp>
          <p:nvSpPr>
            <p:cNvPr id="1069" name="Google Shape;1069;p168"/>
            <p:cNvSpPr/>
            <p:nvPr/>
          </p:nvSpPr>
          <p:spPr>
            <a:xfrm>
              <a:off x="2332775" y="2051675"/>
              <a:ext cx="1332300" cy="744900"/>
            </a:xfrm>
            <a:prstGeom prst="rect">
              <a:avLst/>
            </a:prstGeom>
            <a:solidFill>
              <a:srgbClr val="0B5394"/>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chemeClr val="lt1"/>
                  </a:solidFill>
                  <a:latin typeface="Calibri"/>
                  <a:ea typeface="Calibri"/>
                  <a:cs typeface="Calibri"/>
                  <a:sym typeface="Calibri"/>
                </a:rPr>
                <a:t>Monitor implementation and effectiveness of programming  </a:t>
              </a:r>
              <a:endParaRPr sz="1100" dirty="0">
                <a:solidFill>
                  <a:schemeClr val="lt1"/>
                </a:solidFill>
                <a:latin typeface="Calibri"/>
                <a:ea typeface="Calibri"/>
                <a:cs typeface="Calibri"/>
                <a:sym typeface="Calibri"/>
              </a:endParaRPr>
            </a:p>
          </p:txBody>
        </p:sp>
        <p:sp>
          <p:nvSpPr>
            <p:cNvPr id="1074" name="Google Shape;1074;p168">
              <a:extLst>
                <a:ext uri="{C183D7F6-B498-43B3-948B-1728B52AA6E4}">
                  <adec:decorative xmlns:adec="http://schemas.microsoft.com/office/drawing/2017/decorative" val="0"/>
                </a:ext>
              </a:extLst>
            </p:cNvPr>
            <p:cNvSpPr/>
            <p:nvPr/>
          </p:nvSpPr>
          <p:spPr>
            <a:xfrm rot="-7772078" flipH="1">
              <a:off x="1733249" y="2648320"/>
              <a:ext cx="690447" cy="662752"/>
            </a:xfrm>
            <a:prstGeom prst="bentArrow">
              <a:avLst>
                <a:gd name="adj1" fmla="val 25000"/>
                <a:gd name="adj2" fmla="val 27146"/>
                <a:gd name="adj3" fmla="val 25000"/>
                <a:gd name="adj4" fmla="val 43750"/>
              </a:avLst>
            </a:prstGeom>
            <a:solidFill>
              <a:srgbClr val="79C6EB"/>
            </a:solidFill>
            <a:ln w="9525" cap="flat" cmpd="sng">
              <a:solidFill>
                <a:srgbClr val="79C6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chemeClr val="lt1"/>
                </a:solidFill>
              </a:endParaRPr>
            </a:p>
          </p:txBody>
        </p:sp>
        <p:sp>
          <p:nvSpPr>
            <p:cNvPr id="1075" name="Google Shape;1075;p168"/>
            <p:cNvSpPr/>
            <p:nvPr/>
          </p:nvSpPr>
          <p:spPr>
            <a:xfrm>
              <a:off x="249650" y="2523150"/>
              <a:ext cx="1454700" cy="673800"/>
            </a:xfrm>
            <a:prstGeom prst="rect">
              <a:avLst/>
            </a:prstGeom>
            <a:solidFill>
              <a:srgbClr val="0B5394"/>
            </a:solidFill>
            <a:ln w="1905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Adjust implementation based on actual data</a:t>
              </a:r>
              <a:endParaRPr sz="1100">
                <a:solidFill>
                  <a:schemeClr val="lt1"/>
                </a:solidFill>
                <a:latin typeface="Calibri"/>
                <a:ea typeface="Calibri"/>
                <a:cs typeface="Calibri"/>
                <a:sym typeface="Calibri"/>
              </a:endParaRPr>
            </a:p>
          </p:txBody>
        </p:sp>
      </p:grpSp>
      <p:sp>
        <p:nvSpPr>
          <p:cNvPr id="1077" name="Google Shape;1077;p168"/>
          <p:cNvSpPr txBox="1"/>
          <p:nvPr/>
        </p:nvSpPr>
        <p:spPr>
          <a:xfrm>
            <a:off x="7286006" y="2051681"/>
            <a:ext cx="1514400" cy="1887600"/>
          </a:xfrm>
          <a:prstGeom prst="rect">
            <a:avLst/>
          </a:prstGeom>
          <a:noFill/>
          <a:ln w="9525" cap="flat" cmpd="sng">
            <a:solidFill>
              <a:schemeClr val="accent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r>
              <a:rPr lang="en" sz="1500">
                <a:solidFill>
                  <a:schemeClr val="dk1"/>
                </a:solidFill>
                <a:latin typeface="Calibri"/>
                <a:ea typeface="Calibri"/>
                <a:cs typeface="Calibri"/>
                <a:sym typeface="Calibri"/>
              </a:rPr>
              <a:t>Presentation on the planning cycle for federal funds can be found </a:t>
            </a:r>
            <a:r>
              <a:rPr lang="en" sz="1500" u="sng">
                <a:solidFill>
                  <a:schemeClr val="hlink"/>
                </a:solidFill>
                <a:latin typeface="Calibri"/>
                <a:ea typeface="Calibri"/>
                <a:cs typeface="Calibri"/>
                <a:sym typeface="Calibri"/>
                <a:hlinkClick r:id="rId4"/>
              </a:rPr>
              <a:t>here</a:t>
            </a:r>
            <a:r>
              <a:rPr lang="en" sz="1500">
                <a:solidFill>
                  <a:schemeClr val="dk1"/>
                </a:solidFill>
                <a:latin typeface="Calibri"/>
                <a:ea typeface="Calibri"/>
                <a:cs typeface="Calibri"/>
                <a:sym typeface="Calibri"/>
              </a:rPr>
              <a:t>.</a:t>
            </a:r>
            <a:endParaRPr sz="150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169"/>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Funding Educator Opportunities with ESSA </a:t>
            </a:r>
            <a:endParaRPr dirty="0">
              <a:latin typeface="Raleway" pitchFamily="2" charset="0"/>
            </a:endParaRPr>
          </a:p>
        </p:txBody>
      </p:sp>
      <p:sp>
        <p:nvSpPr>
          <p:cNvPr id="1084" name="Google Shape;1084;p169"/>
          <p:cNvSpPr txBox="1">
            <a:spLocks noGrp="1"/>
          </p:cNvSpPr>
          <p:nvPr>
            <p:ph type="body" idx="1"/>
          </p:nvPr>
        </p:nvSpPr>
        <p:spPr>
          <a:xfrm>
            <a:off x="628650" y="940664"/>
            <a:ext cx="78873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dirty="0">
                <a:latin typeface="Raleway" pitchFamily="2" charset="0"/>
              </a:rPr>
              <a:t>Considering your LEA’s needs, ESSA funds can be used to address the following:</a:t>
            </a:r>
            <a:endParaRPr dirty="0">
              <a:latin typeface="Raleway" pitchFamily="2" charset="0"/>
            </a:endParaRPr>
          </a:p>
          <a:p>
            <a:pPr marL="342900" lvl="0" indent="-279400" algn="l" rtl="0">
              <a:lnSpc>
                <a:spcPct val="115000"/>
              </a:lnSpc>
              <a:spcBef>
                <a:spcPts val="800"/>
              </a:spcBef>
              <a:spcAft>
                <a:spcPts val="0"/>
              </a:spcAft>
              <a:buSzPts val="1800"/>
              <a:buChar char="•"/>
            </a:pPr>
            <a:r>
              <a:rPr lang="en" dirty="0">
                <a:latin typeface="Raleway" pitchFamily="2" charset="0"/>
              </a:rPr>
              <a:t>Title I: Improving The Academic Achievement of The Disadvantaged</a:t>
            </a:r>
            <a:endParaRPr dirty="0">
              <a:latin typeface="Raleway" pitchFamily="2" charset="0"/>
            </a:endParaRPr>
          </a:p>
          <a:p>
            <a:pPr marL="342900" lvl="0" indent="-279400" algn="l" rtl="0">
              <a:lnSpc>
                <a:spcPct val="115000"/>
              </a:lnSpc>
              <a:spcBef>
                <a:spcPts val="0"/>
              </a:spcBef>
              <a:spcAft>
                <a:spcPts val="0"/>
              </a:spcAft>
              <a:buSzPts val="1800"/>
              <a:buChar char="•"/>
            </a:pPr>
            <a:r>
              <a:rPr lang="en" dirty="0">
                <a:latin typeface="Raleway" pitchFamily="2" charset="0"/>
              </a:rPr>
              <a:t>Title II: Preparing, Training, and Recruiting High-Quality Teacher, Principals, or Other School Leaders</a:t>
            </a:r>
            <a:endParaRPr dirty="0">
              <a:latin typeface="Raleway" pitchFamily="2" charset="0"/>
            </a:endParaRPr>
          </a:p>
          <a:p>
            <a:pPr marL="342900" lvl="0" indent="-279400" algn="l" rtl="0">
              <a:lnSpc>
                <a:spcPct val="115000"/>
              </a:lnSpc>
              <a:spcBef>
                <a:spcPts val="0"/>
              </a:spcBef>
              <a:spcAft>
                <a:spcPts val="0"/>
              </a:spcAft>
              <a:buSzPts val="1800"/>
              <a:buChar char="•"/>
            </a:pPr>
            <a:r>
              <a:rPr lang="en" dirty="0">
                <a:latin typeface="Raleway" pitchFamily="2" charset="0"/>
              </a:rPr>
              <a:t>Title III: Language Instruction For English Learners And Immigrant Students</a:t>
            </a:r>
            <a:endParaRPr dirty="0">
              <a:latin typeface="Raleway" pitchFamily="2" charset="0"/>
            </a:endParaRPr>
          </a:p>
          <a:p>
            <a:pPr marL="342900" lvl="0" indent="-279400" algn="l" rtl="0">
              <a:lnSpc>
                <a:spcPct val="115000"/>
              </a:lnSpc>
              <a:spcBef>
                <a:spcPts val="0"/>
              </a:spcBef>
              <a:spcAft>
                <a:spcPts val="0"/>
              </a:spcAft>
              <a:buSzPts val="1800"/>
              <a:buChar char="•"/>
            </a:pPr>
            <a:r>
              <a:rPr lang="en" dirty="0">
                <a:latin typeface="Raleway" pitchFamily="2" charset="0"/>
              </a:rPr>
              <a:t>Title IV: 21st Century Schools</a:t>
            </a:r>
            <a:endParaRPr dirty="0">
              <a:latin typeface="Raleway" pitchFamily="2" charset="0"/>
            </a:endParaRPr>
          </a:p>
          <a:p>
            <a:pPr marL="342900" lvl="0" indent="-279400" algn="l" rtl="0">
              <a:lnSpc>
                <a:spcPct val="115000"/>
              </a:lnSpc>
              <a:spcBef>
                <a:spcPts val="0"/>
              </a:spcBef>
              <a:spcAft>
                <a:spcPts val="0"/>
              </a:spcAft>
              <a:buSzPts val="1800"/>
              <a:buChar char="•"/>
            </a:pPr>
            <a:r>
              <a:rPr lang="en" dirty="0">
                <a:latin typeface="Raleway" pitchFamily="2" charset="0"/>
              </a:rPr>
              <a:t>Title V:  Small Rural Districts</a:t>
            </a:r>
            <a:endParaRPr dirty="0">
              <a:latin typeface="Raleway" pitchFamily="2" charset="0"/>
            </a:endParaRPr>
          </a:p>
        </p:txBody>
      </p:sp>
      <p:sp>
        <p:nvSpPr>
          <p:cNvPr id="1085" name="Google Shape;1085;p169"/>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54</a:t>
            </a:fld>
            <a:endParaRPr/>
          </a:p>
        </p:txBody>
      </p:sp>
      <p:sp>
        <p:nvSpPr>
          <p:cNvPr id="1086" name="Google Shape;1086;p169" descr="Red circle highlighting the Title II uses of funds for funding educator opportunities"/>
          <p:cNvSpPr/>
          <p:nvPr/>
        </p:nvSpPr>
        <p:spPr>
          <a:xfrm>
            <a:off x="249655" y="1791816"/>
            <a:ext cx="8565300" cy="919500"/>
          </a:xfrm>
          <a:prstGeom prst="ellipse">
            <a:avLst/>
          </a:prstGeom>
          <a:noFill/>
          <a:ln w="38100" cap="flat" cmpd="sng">
            <a:solidFill>
              <a:srgbClr val="FF0000"/>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170"/>
          <p:cNvSpPr txBox="1">
            <a:spLocks noGrp="1"/>
          </p:cNvSpPr>
          <p:nvPr>
            <p:ph type="title"/>
          </p:nvPr>
        </p:nvSpPr>
        <p:spPr>
          <a:xfrm>
            <a:off x="332682" y="153881"/>
            <a:ext cx="66246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pitchFamily="2" charset="0"/>
              </a:rPr>
              <a:t>Title I, Part A District Set-Aside</a:t>
            </a:r>
            <a:endParaRPr>
              <a:latin typeface="Raleway" pitchFamily="2" charset="0"/>
            </a:endParaRPr>
          </a:p>
        </p:txBody>
      </p:sp>
      <p:sp>
        <p:nvSpPr>
          <p:cNvPr id="1093" name="Google Shape;1093;p170"/>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800"/>
              <a:buFont typeface="Arial"/>
              <a:buNone/>
            </a:pPr>
            <a:r>
              <a:rPr lang="en" dirty="0">
                <a:latin typeface="Raleway" pitchFamily="2" charset="0"/>
              </a:rPr>
              <a:t>Title I, Part A district level set-aside for financial incentives can be used for financial incentives and awards for teachers who serve in Title I schools identified for Comprehensive Support and Improvement (CS) or implementing Targeted Support and Improvement (TS) plans for the purpose of attracting and retaining qualified and effective teachers in an amount that does not exceed 5% of the LEA’s total Title I allocation.</a:t>
            </a:r>
            <a:endParaRPr dirty="0">
              <a:latin typeface="Raleway" pitchFamily="2" charset="0"/>
            </a:endParaRPr>
          </a:p>
        </p:txBody>
      </p:sp>
      <p:sp>
        <p:nvSpPr>
          <p:cNvPr id="1094" name="Google Shape;1094;p170"/>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7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pitchFamily="2" charset="0"/>
              </a:rPr>
              <a:t>Supplement, Not Supplant</a:t>
            </a:r>
            <a:endParaRPr>
              <a:latin typeface="Raleway" pitchFamily="2" charset="0"/>
            </a:endParaRPr>
          </a:p>
        </p:txBody>
      </p:sp>
      <p:sp>
        <p:nvSpPr>
          <p:cNvPr id="1101" name="Google Shape;1101;p171"/>
          <p:cNvSpPr txBox="1">
            <a:spLocks noGrp="1"/>
          </p:cNvSpPr>
          <p:nvPr>
            <p:ph type="body" idx="1"/>
          </p:nvPr>
        </p:nvSpPr>
        <p:spPr>
          <a:xfrm>
            <a:off x="541650" y="1049850"/>
            <a:ext cx="8060700" cy="3766500"/>
          </a:xfrm>
          <a:prstGeom prst="rect">
            <a:avLst/>
          </a:prstGeom>
        </p:spPr>
        <p:txBody>
          <a:bodyPr spcFirstLastPara="1" wrap="square" lIns="0" tIns="0" rIns="0" bIns="0" anchor="t" anchorCtr="0">
            <a:normAutofit fontScale="85000" lnSpcReduction="10000"/>
          </a:bodyPr>
          <a:lstStyle/>
          <a:p>
            <a:pPr marL="0" lvl="0" indent="0" algn="l" rtl="0">
              <a:lnSpc>
                <a:spcPct val="115000"/>
              </a:lnSpc>
              <a:spcBef>
                <a:spcPts val="800"/>
              </a:spcBef>
              <a:spcAft>
                <a:spcPts val="0"/>
              </a:spcAft>
              <a:buNone/>
            </a:pPr>
            <a:r>
              <a:rPr lang="en" sz="1900">
                <a:latin typeface="Raleway" pitchFamily="2" charset="0"/>
              </a:rPr>
              <a:t>Federal funds must be used to supplement, not supplant non-Federal funds that would otherwise be used for activities allowed under each ESEA subpart. </a:t>
            </a:r>
            <a:endParaRPr sz="1900">
              <a:latin typeface="Raleway" pitchFamily="2" charset="0"/>
            </a:endParaRPr>
          </a:p>
          <a:p>
            <a:pPr marL="0" lvl="0" indent="0" algn="l" rtl="0">
              <a:spcBef>
                <a:spcPts val="800"/>
              </a:spcBef>
              <a:spcAft>
                <a:spcPts val="0"/>
              </a:spcAft>
              <a:buNone/>
            </a:pPr>
            <a:r>
              <a:rPr lang="en" sz="1900">
                <a:latin typeface="Raleway" pitchFamily="2" charset="0"/>
              </a:rPr>
              <a:t>Examples:</a:t>
            </a:r>
            <a:endParaRPr sz="1900">
              <a:latin typeface="Raleway" pitchFamily="2" charset="0"/>
            </a:endParaRPr>
          </a:p>
          <a:p>
            <a:pPr marL="342900" lvl="0" indent="-285750" algn="l" rtl="0">
              <a:lnSpc>
                <a:spcPct val="115000"/>
              </a:lnSpc>
              <a:spcBef>
                <a:spcPts val="800"/>
              </a:spcBef>
              <a:spcAft>
                <a:spcPts val="0"/>
              </a:spcAft>
              <a:buSzPts val="1900"/>
              <a:buChar char="•"/>
            </a:pPr>
            <a:r>
              <a:rPr lang="en" sz="1900">
                <a:latin typeface="Raleway" pitchFamily="2" charset="0"/>
              </a:rPr>
              <a:t>Title I funds could be used to hire an </a:t>
            </a:r>
            <a:r>
              <a:rPr lang="en" sz="1900" b="1">
                <a:latin typeface="Raleway" pitchFamily="2" charset="0"/>
              </a:rPr>
              <a:t>additional </a:t>
            </a:r>
            <a:r>
              <a:rPr lang="en" sz="1900">
                <a:latin typeface="Raleway" pitchFamily="2" charset="0"/>
              </a:rPr>
              <a:t>teacher to meet class size reduction needs, but cannot be used for every teacher’s base salary. </a:t>
            </a:r>
            <a:endParaRPr sz="1900">
              <a:latin typeface="Raleway" pitchFamily="2" charset="0"/>
            </a:endParaRPr>
          </a:p>
          <a:p>
            <a:pPr marL="342900" lvl="0" indent="-285750" algn="l" rtl="0">
              <a:lnSpc>
                <a:spcPct val="115000"/>
              </a:lnSpc>
              <a:spcBef>
                <a:spcPts val="0"/>
              </a:spcBef>
              <a:spcAft>
                <a:spcPts val="0"/>
              </a:spcAft>
              <a:buSzPts val="1900"/>
              <a:buChar char="•"/>
            </a:pPr>
            <a:r>
              <a:rPr lang="en" sz="1900">
                <a:latin typeface="Raleway" pitchFamily="2" charset="0"/>
              </a:rPr>
              <a:t>Title II might be used for </a:t>
            </a:r>
            <a:r>
              <a:rPr lang="en" sz="1900" b="1">
                <a:latin typeface="Raleway" pitchFamily="2" charset="0"/>
              </a:rPr>
              <a:t>additional </a:t>
            </a:r>
            <a:r>
              <a:rPr lang="en" sz="1900">
                <a:latin typeface="Raleway" pitchFamily="2" charset="0"/>
              </a:rPr>
              <a:t>mentorship time for new teachers, but cannot be used for costs incurred by the district’s required induction activities.</a:t>
            </a:r>
            <a:endParaRPr sz="1900">
              <a:latin typeface="Raleway" pitchFamily="2" charset="0"/>
            </a:endParaRPr>
          </a:p>
          <a:p>
            <a:pPr marL="342900" lvl="0" indent="-285750" algn="l" rtl="0">
              <a:lnSpc>
                <a:spcPct val="115000"/>
              </a:lnSpc>
              <a:spcBef>
                <a:spcPts val="0"/>
              </a:spcBef>
              <a:spcAft>
                <a:spcPts val="0"/>
              </a:spcAft>
              <a:buSzPts val="1900"/>
              <a:buChar char="•"/>
            </a:pPr>
            <a:r>
              <a:rPr lang="en" sz="1900">
                <a:latin typeface="Raleway" pitchFamily="2" charset="0"/>
              </a:rPr>
              <a:t>Title III could be used to hire a new teaching assistant to provide </a:t>
            </a:r>
            <a:r>
              <a:rPr lang="en" sz="1900" b="1">
                <a:latin typeface="Raleway" pitchFamily="2" charset="0"/>
              </a:rPr>
              <a:t>additional </a:t>
            </a:r>
            <a:r>
              <a:rPr lang="en" sz="1900">
                <a:latin typeface="Raleway" pitchFamily="2" charset="0"/>
              </a:rPr>
              <a:t>support to English Learner/Multilingual Learners, but cannot pay for the the EL/ML teacher’s salary. </a:t>
            </a:r>
            <a:endParaRPr sz="1900">
              <a:latin typeface="Raleway" pitchFamily="2" charset="0"/>
            </a:endParaRPr>
          </a:p>
          <a:p>
            <a:pPr marL="342900" lvl="0" indent="-285750" algn="l" rtl="0">
              <a:lnSpc>
                <a:spcPct val="115000"/>
              </a:lnSpc>
              <a:spcBef>
                <a:spcPts val="0"/>
              </a:spcBef>
              <a:spcAft>
                <a:spcPts val="0"/>
              </a:spcAft>
              <a:buSzPts val="1900"/>
              <a:buChar char="•"/>
            </a:pPr>
            <a:r>
              <a:rPr lang="en" sz="1900">
                <a:latin typeface="Raleway" pitchFamily="2" charset="0"/>
              </a:rPr>
              <a:t>Title IV might be used to hire a </a:t>
            </a:r>
            <a:r>
              <a:rPr lang="en" sz="1900" b="1">
                <a:latin typeface="Raleway" pitchFamily="2" charset="0"/>
              </a:rPr>
              <a:t>new </a:t>
            </a:r>
            <a:r>
              <a:rPr lang="en" sz="1900">
                <a:latin typeface="Raleway" pitchFamily="2" charset="0"/>
              </a:rPr>
              <a:t>counselor, but cannot be used to pay a counselor’s salary that was previously paid by the general fund for the same duties.  </a:t>
            </a:r>
            <a:endParaRPr sz="1900">
              <a:latin typeface="Raleway" pitchFamily="2" charset="0"/>
            </a:endParaRPr>
          </a:p>
        </p:txBody>
      </p:sp>
      <p:sp>
        <p:nvSpPr>
          <p:cNvPr id="1102" name="Google Shape;1102;p171"/>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17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pitchFamily="2" charset="0"/>
              </a:rPr>
              <a:t>Funding Considerations</a:t>
            </a:r>
            <a:endParaRPr>
              <a:latin typeface="Raleway" pitchFamily="2" charset="0"/>
            </a:endParaRPr>
          </a:p>
        </p:txBody>
      </p:sp>
      <p:sp>
        <p:nvSpPr>
          <p:cNvPr id="1109" name="Google Shape;1109;p172"/>
          <p:cNvSpPr txBox="1">
            <a:spLocks noGrp="1"/>
          </p:cNvSpPr>
          <p:nvPr>
            <p:ph type="body" idx="1"/>
          </p:nvPr>
        </p:nvSpPr>
        <p:spPr>
          <a:xfrm>
            <a:off x="498570" y="838504"/>
            <a:ext cx="8146860" cy="3744511"/>
          </a:xfrm>
          <a:prstGeom prst="rect">
            <a:avLst/>
          </a:prstGeom>
        </p:spPr>
        <p:txBody>
          <a:bodyPr spcFirstLastPara="1" wrap="square" lIns="0" tIns="0" rIns="0" bIns="0" anchor="t" anchorCtr="0">
            <a:noAutofit/>
          </a:bodyPr>
          <a:lstStyle/>
          <a:p>
            <a:pPr marL="0" lvl="0" indent="0" algn="l" rtl="0">
              <a:lnSpc>
                <a:spcPct val="120000"/>
              </a:lnSpc>
              <a:spcBef>
                <a:spcPts val="800"/>
              </a:spcBef>
              <a:spcAft>
                <a:spcPts val="0"/>
              </a:spcAft>
              <a:buNone/>
            </a:pPr>
            <a:r>
              <a:rPr lang="en" sz="1400" dirty="0">
                <a:solidFill>
                  <a:schemeClr val="tx1"/>
                </a:solidFill>
                <a:latin typeface="Raleway" pitchFamily="2" charset="0"/>
              </a:rPr>
              <a:t>ESSER Sustainability</a:t>
            </a:r>
            <a:endParaRPr sz="1400" dirty="0">
              <a:solidFill>
                <a:schemeClr val="tx1"/>
              </a:solidFill>
              <a:latin typeface="Raleway" pitchFamily="2" charset="0"/>
            </a:endParaRPr>
          </a:p>
          <a:p>
            <a:pPr marL="0" lvl="0" indent="0" algn="l" rtl="0">
              <a:lnSpc>
                <a:spcPct val="120000"/>
              </a:lnSpc>
              <a:spcBef>
                <a:spcPts val="800"/>
              </a:spcBef>
              <a:spcAft>
                <a:spcPts val="0"/>
              </a:spcAft>
              <a:buNone/>
            </a:pPr>
            <a:r>
              <a:rPr lang="en" sz="1400" dirty="0">
                <a:solidFill>
                  <a:schemeClr val="tx1"/>
                </a:solidFill>
                <a:latin typeface="Raleway" pitchFamily="2" charset="0"/>
              </a:rPr>
              <a:t>Consider: </a:t>
            </a:r>
            <a:endParaRPr sz="1400" dirty="0">
              <a:solidFill>
                <a:schemeClr val="tx1"/>
              </a:solidFill>
              <a:latin typeface="Raleway" pitchFamily="2" charset="0"/>
            </a:endParaRPr>
          </a:p>
          <a:p>
            <a:pPr marL="342900" lvl="0" indent="-270827" algn="l" rtl="0">
              <a:lnSpc>
                <a:spcPct val="120000"/>
              </a:lnSpc>
              <a:spcBef>
                <a:spcPts val="800"/>
              </a:spcBef>
              <a:spcAft>
                <a:spcPts val="0"/>
              </a:spcAft>
              <a:buSzPct val="100000"/>
              <a:buChar char="•"/>
            </a:pPr>
            <a:r>
              <a:rPr lang="en" sz="1400" dirty="0">
                <a:solidFill>
                  <a:schemeClr val="tx1"/>
                </a:solidFill>
                <a:latin typeface="Raleway" pitchFamily="2" charset="0"/>
              </a:rPr>
              <a:t>What are ongoing needs, as determined by the LEA Comprehensive Needs Assessment (CNA), that are currently or were previously ESSER funded? </a:t>
            </a:r>
            <a:endParaRPr sz="1400" dirty="0">
              <a:solidFill>
                <a:schemeClr val="tx1"/>
              </a:solidFill>
              <a:latin typeface="Raleway" pitchFamily="2" charset="0"/>
            </a:endParaRPr>
          </a:p>
          <a:p>
            <a:pPr marL="342900" lvl="0" indent="-270827" algn="l" rtl="0">
              <a:lnSpc>
                <a:spcPct val="120000"/>
              </a:lnSpc>
              <a:spcBef>
                <a:spcPts val="0"/>
              </a:spcBef>
              <a:spcAft>
                <a:spcPts val="0"/>
              </a:spcAft>
              <a:buSzPct val="100000"/>
              <a:buChar char="•"/>
            </a:pPr>
            <a:r>
              <a:rPr lang="en" sz="1400" dirty="0">
                <a:solidFill>
                  <a:schemeClr val="tx1"/>
                </a:solidFill>
                <a:latin typeface="Raleway" pitchFamily="2" charset="0"/>
              </a:rPr>
              <a:t>What’s most important to preserve? </a:t>
            </a:r>
            <a:endParaRPr sz="1400" dirty="0">
              <a:solidFill>
                <a:schemeClr val="tx1"/>
              </a:solidFill>
              <a:latin typeface="Raleway" pitchFamily="2" charset="0"/>
            </a:endParaRPr>
          </a:p>
          <a:p>
            <a:pPr marL="342900" lvl="0" indent="-270827" algn="l" rtl="0">
              <a:lnSpc>
                <a:spcPct val="120000"/>
              </a:lnSpc>
              <a:spcBef>
                <a:spcPts val="0"/>
              </a:spcBef>
              <a:spcAft>
                <a:spcPts val="0"/>
              </a:spcAft>
              <a:buSzPct val="100000"/>
              <a:buChar char="•"/>
            </a:pPr>
            <a:r>
              <a:rPr lang="en" sz="1400" dirty="0">
                <a:solidFill>
                  <a:schemeClr val="tx1"/>
                </a:solidFill>
                <a:latin typeface="Raleway" pitchFamily="2" charset="0"/>
              </a:rPr>
              <a:t>What funding sources can you use to continue some of the investments that you’ve made?</a:t>
            </a:r>
            <a:endParaRPr sz="1400" dirty="0">
              <a:solidFill>
                <a:schemeClr val="tx1"/>
              </a:solidFill>
              <a:latin typeface="Raleway" pitchFamily="2" charset="0"/>
            </a:endParaRPr>
          </a:p>
          <a:p>
            <a:pPr marL="342900" lvl="0" indent="-270827" algn="l" rtl="0">
              <a:lnSpc>
                <a:spcPct val="120000"/>
              </a:lnSpc>
              <a:spcBef>
                <a:spcPts val="0"/>
              </a:spcBef>
              <a:spcAft>
                <a:spcPts val="0"/>
              </a:spcAft>
              <a:buSzPct val="100000"/>
              <a:buChar char="•"/>
            </a:pPr>
            <a:r>
              <a:rPr lang="en" sz="1400" dirty="0">
                <a:solidFill>
                  <a:schemeClr val="tx1"/>
                </a:solidFill>
                <a:latin typeface="Raleway" pitchFamily="2" charset="0"/>
              </a:rPr>
              <a:t>What other funding streams have you used in the past? Did you use state and local funds before ESSER?</a:t>
            </a:r>
            <a:endParaRPr sz="1400" dirty="0">
              <a:solidFill>
                <a:schemeClr val="tx1"/>
              </a:solidFill>
              <a:latin typeface="Raleway" pitchFamily="2" charset="0"/>
            </a:endParaRPr>
          </a:p>
          <a:p>
            <a:pPr marL="342900" lvl="0" indent="-270827" algn="l" rtl="0">
              <a:lnSpc>
                <a:spcPct val="120000"/>
              </a:lnSpc>
              <a:spcBef>
                <a:spcPts val="0"/>
              </a:spcBef>
              <a:spcAft>
                <a:spcPts val="0"/>
              </a:spcAft>
              <a:buSzPct val="100000"/>
              <a:buChar char="•"/>
            </a:pPr>
            <a:r>
              <a:rPr lang="en" sz="1400" dirty="0">
                <a:solidFill>
                  <a:schemeClr val="tx1"/>
                </a:solidFill>
                <a:latin typeface="Raleway" pitchFamily="2" charset="0"/>
              </a:rPr>
              <a:t>Braiding funds allows LEAs to pool multiple funding streams for the purpose of supporting at-risk students.</a:t>
            </a:r>
            <a:endParaRPr sz="1400" dirty="0">
              <a:solidFill>
                <a:schemeClr val="tx1"/>
              </a:solidFill>
              <a:latin typeface="Raleway" pitchFamily="2" charset="0"/>
            </a:endParaRPr>
          </a:p>
          <a:p>
            <a:pPr marL="0" lvl="0" indent="0" algn="l" rtl="0">
              <a:lnSpc>
                <a:spcPct val="120000"/>
              </a:lnSpc>
              <a:spcBef>
                <a:spcPts val="800"/>
              </a:spcBef>
              <a:spcAft>
                <a:spcPts val="0"/>
              </a:spcAft>
              <a:buNone/>
            </a:pPr>
            <a:r>
              <a:rPr lang="en" sz="1400" u="sng" dirty="0">
                <a:solidFill>
                  <a:schemeClr val="hlink"/>
                </a:solidFill>
                <a:latin typeface="Raleway" pitchFamily="2" charset="0"/>
                <a:hlinkClick r:id="rId3"/>
              </a:rPr>
              <a:t>Funding Matrix</a:t>
            </a:r>
            <a:endParaRPr sz="1400" dirty="0">
              <a:latin typeface="Raleway" pitchFamily="2" charset="0"/>
            </a:endParaRPr>
          </a:p>
          <a:p>
            <a:pPr marL="0" lvl="0" indent="0" algn="l" rtl="0">
              <a:lnSpc>
                <a:spcPct val="120000"/>
              </a:lnSpc>
              <a:spcBef>
                <a:spcPts val="800"/>
              </a:spcBef>
              <a:spcAft>
                <a:spcPts val="0"/>
              </a:spcAft>
              <a:buNone/>
            </a:pPr>
            <a:r>
              <a:rPr lang="en" sz="1400" dirty="0">
                <a:latin typeface="Raleway" pitchFamily="2" charset="0"/>
              </a:rPr>
              <a:t>See the January 24, 2024 </a:t>
            </a:r>
            <a:r>
              <a:rPr lang="en" sz="1400" u="sng" dirty="0">
                <a:solidFill>
                  <a:schemeClr val="hlink"/>
                </a:solidFill>
                <a:latin typeface="Raleway" pitchFamily="2" charset="0"/>
                <a:hlinkClick r:id="rId4"/>
              </a:rPr>
              <a:t>BruMan Training</a:t>
            </a:r>
            <a:r>
              <a:rPr lang="en" sz="1400" dirty="0">
                <a:latin typeface="Raleway" pitchFamily="2" charset="0"/>
              </a:rPr>
              <a:t> on SNS and other ESEA provisions to consider when transitioning activities off of ESSER. For password, email </a:t>
            </a:r>
            <a:r>
              <a:rPr lang="en" sz="1400" u="sng" dirty="0">
                <a:solidFill>
                  <a:schemeClr val="hlink"/>
                </a:solidFill>
                <a:latin typeface="Raleway" pitchFamily="2" charset="0"/>
                <a:hlinkClick r:id="rId5"/>
              </a:rPr>
              <a:t>Emily Owen</a:t>
            </a:r>
            <a:r>
              <a:rPr lang="en" sz="1400" dirty="0">
                <a:latin typeface="Raleway" pitchFamily="2" charset="0"/>
              </a:rPr>
              <a:t> from your LEA email address. </a:t>
            </a:r>
            <a:endParaRPr sz="1400" dirty="0">
              <a:latin typeface="Raleway" pitchFamily="2" charset="0"/>
            </a:endParaRPr>
          </a:p>
        </p:txBody>
      </p:sp>
      <p:sp>
        <p:nvSpPr>
          <p:cNvPr id="1110" name="Google Shape;1110;p172"/>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7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pitchFamily="2" charset="0"/>
              </a:rPr>
              <a:t>Breakout Session (10 minutes)</a:t>
            </a:r>
            <a:endParaRPr>
              <a:latin typeface="Raleway" pitchFamily="2" charset="0"/>
            </a:endParaRPr>
          </a:p>
        </p:txBody>
      </p:sp>
      <p:sp>
        <p:nvSpPr>
          <p:cNvPr id="1117" name="Google Shape;1117;p173"/>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lnSpc>
                <a:spcPct val="100000"/>
              </a:lnSpc>
              <a:spcBef>
                <a:spcPts val="800"/>
              </a:spcBef>
              <a:spcAft>
                <a:spcPts val="0"/>
              </a:spcAft>
              <a:buNone/>
            </a:pPr>
            <a:r>
              <a:rPr lang="en" dirty="0">
                <a:latin typeface="Raleway" pitchFamily="2" charset="0"/>
              </a:rPr>
              <a:t>Break out groups</a:t>
            </a:r>
            <a:endParaRPr dirty="0">
              <a:latin typeface="Raleway" pitchFamily="2" charset="0"/>
            </a:endParaRPr>
          </a:p>
          <a:p>
            <a:pPr marL="342900" lvl="0" indent="-279400" algn="l" rtl="0">
              <a:lnSpc>
                <a:spcPct val="100000"/>
              </a:lnSpc>
              <a:spcBef>
                <a:spcPts val="800"/>
              </a:spcBef>
              <a:spcAft>
                <a:spcPts val="0"/>
              </a:spcAft>
              <a:buSzPts val="1800"/>
              <a:buAutoNum type="arabicPeriod"/>
            </a:pPr>
            <a:r>
              <a:rPr lang="en" dirty="0">
                <a:latin typeface="Raleway" pitchFamily="2" charset="0"/>
              </a:rPr>
              <a:t>Recruitment and Retention Opportunities (Travis + Sue)</a:t>
            </a:r>
            <a:endParaRPr dirty="0">
              <a:latin typeface="Raleway" pitchFamily="2" charset="0"/>
            </a:endParaRPr>
          </a:p>
          <a:p>
            <a:pPr marL="342900" lvl="0" indent="-279400" algn="l" rtl="0">
              <a:lnSpc>
                <a:spcPct val="100000"/>
              </a:lnSpc>
              <a:spcBef>
                <a:spcPts val="0"/>
              </a:spcBef>
              <a:spcAft>
                <a:spcPts val="0"/>
              </a:spcAft>
              <a:buSzPts val="1800"/>
              <a:buAutoNum type="arabicPeriod"/>
            </a:pPr>
            <a:r>
              <a:rPr lang="en" dirty="0">
                <a:latin typeface="Raleway" pitchFamily="2" charset="0"/>
              </a:rPr>
              <a:t>Planning Federal Funds for Recruitment and Retention (Rachel)</a:t>
            </a:r>
            <a:endParaRPr dirty="0">
              <a:latin typeface="Raleway" pitchFamily="2" charset="0"/>
            </a:endParaRPr>
          </a:p>
          <a:p>
            <a:pPr marL="342900" lvl="0" indent="-279400" algn="l" rtl="0">
              <a:lnSpc>
                <a:spcPct val="100000"/>
              </a:lnSpc>
              <a:spcBef>
                <a:spcPts val="0"/>
              </a:spcBef>
              <a:spcAft>
                <a:spcPts val="0"/>
              </a:spcAft>
              <a:buSzPts val="1800"/>
              <a:buAutoNum type="arabicPeriod"/>
            </a:pPr>
            <a:r>
              <a:rPr lang="en" dirty="0">
                <a:latin typeface="Raleway" pitchFamily="2" charset="0"/>
              </a:rPr>
              <a:t>ESSER Sustainability (Nazie)</a:t>
            </a:r>
            <a:endParaRPr dirty="0">
              <a:latin typeface="Raleway" pitchFamily="2" charset="0"/>
            </a:endParaRPr>
          </a:p>
          <a:p>
            <a:pPr marL="0" lvl="0" indent="0" algn="l" rtl="0">
              <a:lnSpc>
                <a:spcPct val="100000"/>
              </a:lnSpc>
              <a:spcBef>
                <a:spcPts val="800"/>
              </a:spcBef>
              <a:spcAft>
                <a:spcPts val="0"/>
              </a:spcAft>
              <a:buNone/>
            </a:pPr>
            <a:endParaRPr dirty="0">
              <a:latin typeface="Raleway" pitchFamily="2" charset="0"/>
            </a:endParaRPr>
          </a:p>
          <a:p>
            <a:pPr marL="0" lvl="0" indent="0" algn="l" rtl="0">
              <a:lnSpc>
                <a:spcPct val="100000"/>
              </a:lnSpc>
              <a:spcBef>
                <a:spcPts val="800"/>
              </a:spcBef>
              <a:spcAft>
                <a:spcPts val="0"/>
              </a:spcAft>
              <a:buNone/>
            </a:pPr>
            <a:r>
              <a:rPr lang="en" dirty="0">
                <a:latin typeface="Raleway" pitchFamily="2" charset="0"/>
              </a:rPr>
              <a:t>Feedback </a:t>
            </a:r>
            <a:r>
              <a:rPr lang="en" u="sng" dirty="0">
                <a:solidFill>
                  <a:schemeClr val="hlink"/>
                </a:solidFill>
                <a:latin typeface="Raleway" pitchFamily="2" charset="0"/>
                <a:hlinkClick r:id="rId3"/>
              </a:rPr>
              <a:t>Survey</a:t>
            </a:r>
            <a:r>
              <a:rPr lang="en" dirty="0">
                <a:latin typeface="Raleway" pitchFamily="2" charset="0"/>
              </a:rPr>
              <a:t>:  Please complete thanks!</a:t>
            </a:r>
            <a:endParaRPr dirty="0">
              <a:latin typeface="Raleway" pitchFamily="2" charset="0"/>
            </a:endParaRPr>
          </a:p>
          <a:p>
            <a:pPr marL="0" lvl="0" indent="0" algn="l" rtl="0">
              <a:spcBef>
                <a:spcPts val="800"/>
              </a:spcBef>
              <a:spcAft>
                <a:spcPts val="0"/>
              </a:spcAft>
              <a:buNone/>
            </a:pPr>
            <a:endParaRPr sz="2200" dirty="0">
              <a:solidFill>
                <a:schemeClr val="lt1"/>
              </a:solidFill>
              <a:latin typeface="Raleway" pitchFamily="2" charset="0"/>
              <a:ea typeface="Arial"/>
              <a:cs typeface="Arial"/>
              <a:sym typeface="Arial"/>
            </a:endParaRPr>
          </a:p>
          <a:p>
            <a:pPr marL="0" lvl="0" indent="0" algn="l" rtl="0">
              <a:spcBef>
                <a:spcPts val="800"/>
              </a:spcBef>
              <a:spcAft>
                <a:spcPts val="0"/>
              </a:spcAft>
              <a:buNone/>
            </a:pPr>
            <a:endParaRPr dirty="0">
              <a:latin typeface="Raleway" pitchFamily="2" charset="0"/>
            </a:endParaRPr>
          </a:p>
        </p:txBody>
      </p:sp>
      <p:sp>
        <p:nvSpPr>
          <p:cNvPr id="1118" name="Google Shape;1118;p173"/>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17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pitchFamily="2" charset="0"/>
              </a:rPr>
              <a:t>Contacts</a:t>
            </a:r>
            <a:endParaRPr>
              <a:latin typeface="Raleway" pitchFamily="2" charset="0"/>
            </a:endParaRPr>
          </a:p>
        </p:txBody>
      </p:sp>
      <p:sp>
        <p:nvSpPr>
          <p:cNvPr id="1125" name="Google Shape;1125;p174"/>
          <p:cNvSpPr txBox="1">
            <a:spLocks noGrp="1"/>
          </p:cNvSpPr>
          <p:nvPr>
            <p:ph type="body" idx="1"/>
          </p:nvPr>
        </p:nvSpPr>
        <p:spPr>
          <a:xfrm>
            <a:off x="403035" y="1104445"/>
            <a:ext cx="8337929"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b="1" dirty="0">
                <a:latin typeface="Raleway" pitchFamily="2" charset="0"/>
              </a:rPr>
              <a:t>Educator Talent:</a:t>
            </a:r>
            <a:endParaRPr b="1" dirty="0">
              <a:latin typeface="Raleway" pitchFamily="2" charset="0"/>
            </a:endParaRPr>
          </a:p>
          <a:p>
            <a:pPr marL="0" lvl="0" indent="0" algn="l" rtl="0">
              <a:spcBef>
                <a:spcPts val="800"/>
              </a:spcBef>
              <a:spcAft>
                <a:spcPts val="0"/>
              </a:spcAft>
              <a:buNone/>
            </a:pPr>
            <a:r>
              <a:rPr lang="en" dirty="0">
                <a:latin typeface="Raleway" pitchFamily="2" charset="0"/>
              </a:rPr>
              <a:t>Travis Garoutte, Educator Workforce Development Manager </a:t>
            </a:r>
            <a:r>
              <a:rPr lang="en" u="sng" dirty="0">
                <a:solidFill>
                  <a:schemeClr val="hlink"/>
                </a:solidFill>
                <a:latin typeface="Raleway" pitchFamily="2" charset="0"/>
                <a:hlinkClick r:id="rId3"/>
              </a:rPr>
              <a:t>garoutte_t@cde.state.co.us</a:t>
            </a:r>
            <a:r>
              <a:rPr lang="en" dirty="0">
                <a:latin typeface="Raleway" pitchFamily="2" charset="0"/>
              </a:rPr>
              <a:t> </a:t>
            </a:r>
            <a:endParaRPr dirty="0">
              <a:latin typeface="Raleway" pitchFamily="2" charset="0"/>
            </a:endParaRPr>
          </a:p>
          <a:p>
            <a:pPr marL="0" lvl="0" indent="0" algn="l" rtl="0">
              <a:spcBef>
                <a:spcPts val="800"/>
              </a:spcBef>
              <a:spcAft>
                <a:spcPts val="0"/>
              </a:spcAft>
              <a:buNone/>
            </a:pPr>
            <a:endParaRPr dirty="0">
              <a:latin typeface="Raleway" pitchFamily="2" charset="0"/>
            </a:endParaRPr>
          </a:p>
          <a:p>
            <a:pPr marL="0" lvl="0" indent="0" algn="l" rtl="0">
              <a:spcBef>
                <a:spcPts val="800"/>
              </a:spcBef>
              <a:spcAft>
                <a:spcPts val="0"/>
              </a:spcAft>
              <a:buNone/>
            </a:pPr>
            <a:r>
              <a:rPr lang="en" b="1" dirty="0">
                <a:latin typeface="Raleway" pitchFamily="2" charset="0"/>
              </a:rPr>
              <a:t>Federal Programs and Supports:</a:t>
            </a:r>
            <a:endParaRPr b="1" dirty="0">
              <a:latin typeface="Raleway" pitchFamily="2" charset="0"/>
            </a:endParaRPr>
          </a:p>
          <a:p>
            <a:pPr marL="0" lvl="0" indent="0" algn="l" rtl="0">
              <a:spcBef>
                <a:spcPts val="800"/>
              </a:spcBef>
              <a:spcAft>
                <a:spcPts val="0"/>
              </a:spcAft>
              <a:buNone/>
            </a:pPr>
            <a:r>
              <a:rPr lang="en" dirty="0">
                <a:latin typeface="Raleway" pitchFamily="2" charset="0"/>
              </a:rPr>
              <a:t>Nazie Mohajeri-Nelson, Executive Director </a:t>
            </a:r>
            <a:r>
              <a:rPr lang="en" u="sng" dirty="0">
                <a:solidFill>
                  <a:schemeClr val="hlink"/>
                </a:solidFill>
                <a:latin typeface="Raleway" pitchFamily="2" charset="0"/>
                <a:hlinkClick r:id="rId4"/>
              </a:rPr>
              <a:t>mohajeri-nelson_n@cde.state.co.us</a:t>
            </a:r>
            <a:r>
              <a:rPr lang="en" dirty="0">
                <a:latin typeface="Raleway" pitchFamily="2" charset="0"/>
              </a:rPr>
              <a:t> </a:t>
            </a:r>
            <a:endParaRPr dirty="0">
              <a:latin typeface="Raleway" pitchFamily="2" charset="0"/>
            </a:endParaRPr>
          </a:p>
          <a:p>
            <a:pPr marL="0" lvl="0" indent="0" algn="l" rtl="0">
              <a:spcBef>
                <a:spcPts val="800"/>
              </a:spcBef>
              <a:spcAft>
                <a:spcPts val="0"/>
              </a:spcAft>
              <a:buNone/>
            </a:pPr>
            <a:r>
              <a:rPr lang="en" dirty="0">
                <a:latin typeface="Raleway" pitchFamily="2" charset="0"/>
              </a:rPr>
              <a:t>Rachel Echsner, Title I &amp; II Specialist </a:t>
            </a:r>
            <a:r>
              <a:rPr lang="en" u="sng" dirty="0">
                <a:solidFill>
                  <a:schemeClr val="hlink"/>
                </a:solidFill>
                <a:latin typeface="Raleway" pitchFamily="2" charset="0"/>
                <a:hlinkClick r:id="rId5"/>
              </a:rPr>
              <a:t>echsner_r@cde.state.co.us</a:t>
            </a:r>
            <a:r>
              <a:rPr lang="en" dirty="0">
                <a:latin typeface="Raleway" pitchFamily="2" charset="0"/>
              </a:rPr>
              <a:t> </a:t>
            </a:r>
            <a:endParaRPr dirty="0">
              <a:latin typeface="Raleway" pitchFamily="2" charset="0"/>
            </a:endParaRPr>
          </a:p>
          <a:p>
            <a:pPr marL="0" lvl="0" indent="0" algn="l" rtl="0">
              <a:spcBef>
                <a:spcPts val="800"/>
              </a:spcBef>
              <a:spcAft>
                <a:spcPts val="0"/>
              </a:spcAft>
              <a:buNone/>
            </a:pPr>
            <a:r>
              <a:rPr lang="en" dirty="0">
                <a:latin typeface="Raleway" pitchFamily="2" charset="0"/>
              </a:rPr>
              <a:t>Sue Miller-Curley, Title II Specialist </a:t>
            </a:r>
            <a:r>
              <a:rPr lang="en" u="sng" dirty="0">
                <a:solidFill>
                  <a:schemeClr val="hlink"/>
                </a:solidFill>
                <a:latin typeface="Raleway" pitchFamily="2" charset="0"/>
                <a:hlinkClick r:id="rId6"/>
              </a:rPr>
              <a:t>miller-curley_s@cde.state.co.us</a:t>
            </a:r>
            <a:r>
              <a:rPr lang="en" dirty="0">
                <a:latin typeface="Raleway" pitchFamily="2" charset="0"/>
              </a:rPr>
              <a:t> </a:t>
            </a:r>
            <a:endParaRPr dirty="0">
              <a:latin typeface="Raleway" pitchFamily="2" charset="0"/>
            </a:endParaRPr>
          </a:p>
        </p:txBody>
      </p:sp>
      <p:sp>
        <p:nvSpPr>
          <p:cNvPr id="1126" name="Google Shape;1126;p174"/>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12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rPr>
              <a:t>Reporting Timeline</a:t>
            </a:r>
            <a:endParaRPr dirty="0">
              <a:latin typeface="Raleway" pitchFamily="2" charset="0"/>
            </a:endParaRPr>
          </a:p>
        </p:txBody>
      </p:sp>
      <p:sp>
        <p:nvSpPr>
          <p:cNvPr id="693" name="Google Shape;693;p121"/>
          <p:cNvSpPr txBox="1">
            <a:spLocks noGrp="1"/>
          </p:cNvSpPr>
          <p:nvPr>
            <p:ph type="body" idx="1"/>
          </p:nvPr>
        </p:nvSpPr>
        <p:spPr>
          <a:xfrm>
            <a:off x="628650" y="1165860"/>
            <a:ext cx="7886700" cy="744827"/>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dirty="0">
                <a:latin typeface="Raleway" pitchFamily="2" charset="0"/>
              </a:rPr>
              <a:t>Reporting is based on the prior year! So, we have two more reporting periods after this year!! </a:t>
            </a:r>
            <a:endParaRPr dirty="0">
              <a:latin typeface="Raleway" pitchFamily="2" charset="0"/>
            </a:endParaRPr>
          </a:p>
        </p:txBody>
      </p:sp>
      <p:graphicFrame>
        <p:nvGraphicFramePr>
          <p:cNvPr id="695" name="Google Shape;695;p121"/>
          <p:cNvGraphicFramePr/>
          <p:nvPr>
            <p:extLst>
              <p:ext uri="{D42A27DB-BD31-4B8C-83A1-F6EECF244321}">
                <p14:modId xmlns:p14="http://schemas.microsoft.com/office/powerpoint/2010/main" val="1880331756"/>
              </p:ext>
            </p:extLst>
          </p:nvPr>
        </p:nvGraphicFramePr>
        <p:xfrm>
          <a:off x="952500" y="2005140"/>
          <a:ext cx="7239000" cy="1584840"/>
        </p:xfrm>
        <a:graphic>
          <a:graphicData uri="http://schemas.openxmlformats.org/drawingml/2006/table">
            <a:tbl>
              <a:tblPr firstRow="1">
                <a:noFill/>
                <a:tableStyleId>{C1CBB59B-456F-4A33-A649-0340744966A1}</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 b="1"/>
                        <a:t>ESSER Reporting</a:t>
                      </a:r>
                      <a:endParaRPr b="1"/>
                    </a:p>
                  </a:txBody>
                  <a:tcPr marL="91425" marR="91425" marT="91425" marB="91425">
                    <a:solidFill>
                      <a:srgbClr val="79C6EB"/>
                    </a:solidFill>
                  </a:tcPr>
                </a:tc>
                <a:tc>
                  <a:txBody>
                    <a:bodyPr/>
                    <a:lstStyle/>
                    <a:p>
                      <a:pPr marL="0" lvl="0" indent="0" algn="ctr" rtl="0">
                        <a:spcBef>
                          <a:spcPts val="0"/>
                        </a:spcBef>
                        <a:spcAft>
                          <a:spcPts val="0"/>
                        </a:spcAft>
                        <a:buNone/>
                      </a:pPr>
                      <a:r>
                        <a:rPr lang="en" b="1" dirty="0"/>
                        <a:t>Spring 2024</a:t>
                      </a:r>
                      <a:endParaRPr b="1" dirty="0"/>
                    </a:p>
                  </a:txBody>
                  <a:tcPr marL="91425" marR="91425" marT="91425" marB="91425">
                    <a:solidFill>
                      <a:srgbClr val="79C6EB"/>
                    </a:solidFill>
                  </a:tcPr>
                </a:tc>
                <a:tc>
                  <a:txBody>
                    <a:bodyPr/>
                    <a:lstStyle/>
                    <a:p>
                      <a:pPr marL="0" lvl="0" indent="0" algn="ctr" rtl="0">
                        <a:spcBef>
                          <a:spcPts val="0"/>
                        </a:spcBef>
                        <a:spcAft>
                          <a:spcPts val="0"/>
                        </a:spcAft>
                        <a:buNone/>
                      </a:pPr>
                      <a:r>
                        <a:rPr lang="en" b="1"/>
                        <a:t>Spring 2025</a:t>
                      </a:r>
                      <a:endParaRPr b="1"/>
                    </a:p>
                  </a:txBody>
                  <a:tcPr marL="91425" marR="91425" marT="91425" marB="91425">
                    <a:solidFill>
                      <a:srgbClr val="79C6EB"/>
                    </a:solidFill>
                  </a:tcPr>
                </a:tc>
                <a:tc>
                  <a:txBody>
                    <a:bodyPr/>
                    <a:lstStyle/>
                    <a:p>
                      <a:pPr marL="0" lvl="0" indent="0" algn="ctr" rtl="0">
                        <a:spcBef>
                          <a:spcPts val="0"/>
                        </a:spcBef>
                        <a:spcAft>
                          <a:spcPts val="0"/>
                        </a:spcAft>
                        <a:buNone/>
                      </a:pPr>
                      <a:r>
                        <a:rPr lang="en" b="1" dirty="0"/>
                        <a:t>Spring 2026</a:t>
                      </a:r>
                      <a:endParaRPr b="1" dirty="0"/>
                    </a:p>
                  </a:txBody>
                  <a:tcPr marL="91425" marR="91425" marT="91425" marB="91425">
                    <a:solidFill>
                      <a:srgbClr val="79C6EB"/>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b="1"/>
                        <a:t>ESSER I</a:t>
                      </a:r>
                      <a:endParaRPr b="1"/>
                    </a:p>
                  </a:txBody>
                  <a:tcPr marL="91425" marR="91425" marT="91425" marB="91425"/>
                </a:tc>
                <a:tc>
                  <a:txBody>
                    <a:bodyPr/>
                    <a:lstStyle/>
                    <a:p>
                      <a:pPr marL="0" lvl="0" indent="0" algn="ctr" rtl="0">
                        <a:spcBef>
                          <a:spcPts val="0"/>
                        </a:spcBef>
                        <a:spcAft>
                          <a:spcPts val="0"/>
                        </a:spcAft>
                        <a:buNone/>
                      </a:pPr>
                      <a:r>
                        <a:rPr lang="en"/>
                        <a:t>7/1/22 - 9/30/22</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solidFill>
                      <a:srgbClr val="7F7F7F"/>
                    </a:solidFill>
                  </a:tcPr>
                </a:tc>
                <a:tc>
                  <a:txBody>
                    <a:bodyPr/>
                    <a:lstStyle/>
                    <a:p>
                      <a:pPr marL="0" lvl="0" indent="0" algn="ctr" rtl="0">
                        <a:spcBef>
                          <a:spcPts val="0"/>
                        </a:spcBef>
                        <a:spcAft>
                          <a:spcPts val="0"/>
                        </a:spcAft>
                        <a:buNone/>
                      </a:pPr>
                      <a:endParaRPr/>
                    </a:p>
                  </a:txBody>
                  <a:tcPr marL="91425" marR="91425" marT="91425" marB="91425">
                    <a:solidFill>
                      <a:srgbClr val="7F7F7F"/>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b="1"/>
                        <a:t>ESSER II</a:t>
                      </a:r>
                      <a:endParaRPr b="1"/>
                    </a:p>
                  </a:txBody>
                  <a:tcPr marL="91425" marR="91425" marT="91425" marB="91425"/>
                </a:tc>
                <a:tc>
                  <a:txBody>
                    <a:bodyPr/>
                    <a:lstStyle/>
                    <a:p>
                      <a:pPr marL="0" lvl="0" indent="0" algn="ctr" rtl="0">
                        <a:spcBef>
                          <a:spcPts val="0"/>
                        </a:spcBef>
                        <a:spcAft>
                          <a:spcPts val="0"/>
                        </a:spcAft>
                        <a:buNone/>
                      </a:pPr>
                      <a:r>
                        <a:rPr lang="en"/>
                        <a:t>7/1/22 - 6/30/23</a:t>
                      </a:r>
                      <a:endParaRPr/>
                    </a:p>
                  </a:txBody>
                  <a:tcPr marL="91425" marR="91425" marT="91425" marB="91425"/>
                </a:tc>
                <a:tc>
                  <a:txBody>
                    <a:bodyPr/>
                    <a:lstStyle/>
                    <a:p>
                      <a:pPr marL="0" lvl="0" indent="0" algn="ctr" rtl="0">
                        <a:spcBef>
                          <a:spcPts val="0"/>
                        </a:spcBef>
                        <a:spcAft>
                          <a:spcPts val="0"/>
                        </a:spcAft>
                        <a:buNone/>
                      </a:pPr>
                      <a:r>
                        <a:rPr lang="en"/>
                        <a:t>7/1/23 - 9/30/23</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solidFill>
                      <a:srgbClr val="7F7F7F"/>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b="1"/>
                        <a:t>ESSER III</a:t>
                      </a:r>
                      <a:endParaRPr b="1"/>
                    </a:p>
                  </a:txBody>
                  <a:tcPr marL="91425" marR="91425" marT="91425" marB="91425"/>
                </a:tc>
                <a:tc>
                  <a:txBody>
                    <a:bodyPr/>
                    <a:lstStyle/>
                    <a:p>
                      <a:pPr marL="0" lvl="0" indent="0" algn="ctr" rtl="0">
                        <a:spcBef>
                          <a:spcPts val="0"/>
                        </a:spcBef>
                        <a:spcAft>
                          <a:spcPts val="0"/>
                        </a:spcAft>
                        <a:buNone/>
                      </a:pPr>
                      <a:r>
                        <a:rPr lang="en"/>
                        <a:t>7/1/22 - 6/30/23</a:t>
                      </a:r>
                      <a:endParaRPr/>
                    </a:p>
                  </a:txBody>
                  <a:tcPr marL="91425" marR="91425" marT="91425" marB="91425"/>
                </a:tc>
                <a:tc>
                  <a:txBody>
                    <a:bodyPr/>
                    <a:lstStyle/>
                    <a:p>
                      <a:pPr marL="0" lvl="0" indent="0" algn="ctr" rtl="0">
                        <a:spcBef>
                          <a:spcPts val="0"/>
                        </a:spcBef>
                        <a:spcAft>
                          <a:spcPts val="0"/>
                        </a:spcAft>
                        <a:buNone/>
                      </a:pPr>
                      <a:r>
                        <a:rPr lang="en"/>
                        <a:t>7/1/23 - 6/30/24</a:t>
                      </a:r>
                      <a:endParaRPr/>
                    </a:p>
                  </a:txBody>
                  <a:tcPr marL="91425" marR="91425" marT="91425" marB="91425"/>
                </a:tc>
                <a:tc>
                  <a:txBody>
                    <a:bodyPr/>
                    <a:lstStyle/>
                    <a:p>
                      <a:pPr marL="0" lvl="0" indent="0" algn="ctr" rtl="0">
                        <a:spcBef>
                          <a:spcPts val="0"/>
                        </a:spcBef>
                        <a:spcAft>
                          <a:spcPts val="0"/>
                        </a:spcAft>
                        <a:buNone/>
                      </a:pPr>
                      <a:r>
                        <a:rPr lang="en" dirty="0"/>
                        <a:t>7/1/24 - 9/30/24 </a:t>
                      </a:r>
                      <a:endParaRPr dirty="0"/>
                    </a:p>
                  </a:txBody>
                  <a:tcPr marL="91425" marR="91425" marT="91425" marB="91425"/>
                </a:tc>
                <a:extLst>
                  <a:ext uri="{0D108BD9-81ED-4DB2-BD59-A6C34878D82A}">
                    <a16:rowId xmlns:a16="http://schemas.microsoft.com/office/drawing/2014/main" val="10003"/>
                  </a:ext>
                </a:extLst>
              </a:tr>
            </a:tbl>
          </a:graphicData>
        </a:graphic>
      </p:graphicFrame>
      <p:sp>
        <p:nvSpPr>
          <p:cNvPr id="694" name="Google Shape;694;p121"/>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175"/>
          <p:cNvSpPr txBox="1">
            <a:spLocks noGrp="1"/>
          </p:cNvSpPr>
          <p:nvPr>
            <p:ph type="ctrTitle"/>
          </p:nvPr>
        </p:nvSpPr>
        <p:spPr>
          <a:xfrm>
            <a:off x="0" y="1946787"/>
            <a:ext cx="91440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dirty="0">
                <a:latin typeface="Raleway" pitchFamily="2" charset="0"/>
              </a:rPr>
              <a:t>Thanks!</a:t>
            </a:r>
            <a:endParaRPr dirty="0">
              <a:latin typeface="Raleway" pitchFamily="2" charset="0"/>
            </a:endParaRPr>
          </a:p>
        </p:txBody>
      </p:sp>
      <p:sp>
        <p:nvSpPr>
          <p:cNvPr id="1133" name="Google Shape;1133;p175"/>
          <p:cNvSpPr txBox="1">
            <a:spLocks noGrp="1"/>
          </p:cNvSpPr>
          <p:nvPr>
            <p:ph type="sldNum" idx="12"/>
          </p:nvPr>
        </p:nvSpPr>
        <p:spPr>
          <a:xfrm>
            <a:off x="175065" y="4820266"/>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176"/>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a:latin typeface="Raleway"/>
                <a:ea typeface="Raleway"/>
                <a:cs typeface="Raleway"/>
                <a:sym typeface="Raleway"/>
              </a:rPr>
              <a:t>Upcoming Meetings</a:t>
            </a:r>
            <a:endParaRPr>
              <a:latin typeface="Raleway"/>
              <a:ea typeface="Raleway"/>
              <a:cs typeface="Raleway"/>
              <a:sym typeface="Raleway"/>
            </a:endParaRPr>
          </a:p>
        </p:txBody>
      </p:sp>
      <p:sp>
        <p:nvSpPr>
          <p:cNvPr id="1139" name="Google Shape;1139;p176"/>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177"/>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a:latin typeface="Raleway" pitchFamily="2" charset="0"/>
                <a:ea typeface="Raleway"/>
                <a:cs typeface="Raleway"/>
                <a:sym typeface="Raleway"/>
              </a:rPr>
              <a:t>Looking Ahead…</a:t>
            </a:r>
            <a:endParaRPr>
              <a:latin typeface="Raleway" pitchFamily="2" charset="0"/>
              <a:ea typeface="Raleway"/>
              <a:cs typeface="Raleway"/>
              <a:sym typeface="Raleway"/>
            </a:endParaRPr>
          </a:p>
        </p:txBody>
      </p:sp>
      <p:sp>
        <p:nvSpPr>
          <p:cNvPr id="1145" name="Google Shape;1145;p177"/>
          <p:cNvSpPr txBox="1">
            <a:spLocks noGrp="1"/>
          </p:cNvSpPr>
          <p:nvPr>
            <p:ph type="body" idx="1"/>
          </p:nvPr>
        </p:nvSpPr>
        <p:spPr>
          <a:xfrm>
            <a:off x="393375" y="1275124"/>
            <a:ext cx="5156399" cy="2109521"/>
          </a:xfrm>
          <a:prstGeom prst="rect">
            <a:avLst/>
          </a:prstGeom>
          <a:noFill/>
          <a:ln>
            <a:noFill/>
          </a:ln>
        </p:spPr>
        <p:txBody>
          <a:bodyPr spcFirstLastPara="1" wrap="square" lIns="0" tIns="0" rIns="0" bIns="0" anchor="t" anchorCtr="0">
            <a:normAutofit lnSpcReduction="10000"/>
          </a:bodyPr>
          <a:lstStyle/>
          <a:p>
            <a:pPr marL="0" lvl="0" indent="0" algn="l" rtl="0">
              <a:lnSpc>
                <a:spcPct val="90000"/>
              </a:lnSpc>
              <a:spcBef>
                <a:spcPts val="0"/>
              </a:spcBef>
              <a:spcAft>
                <a:spcPts val="2400"/>
              </a:spcAft>
              <a:buSzPct val="105882"/>
              <a:buNone/>
            </a:pPr>
            <a:r>
              <a:rPr lang="en" sz="1700" dirty="0">
                <a:solidFill>
                  <a:schemeClr val="tx1"/>
                </a:solidFill>
                <a:latin typeface="Raleway" pitchFamily="2" charset="0"/>
              </a:rPr>
              <a:t>Any requests for topics or questions?</a:t>
            </a:r>
            <a:endParaRPr sz="1700" dirty="0">
              <a:solidFill>
                <a:schemeClr val="tx1"/>
              </a:solidFill>
              <a:latin typeface="Raleway" pitchFamily="2" charset="0"/>
            </a:endParaRPr>
          </a:p>
          <a:p>
            <a:pPr marL="457200" lvl="0" indent="-328453" algn="l" rtl="0">
              <a:lnSpc>
                <a:spcPct val="90000"/>
              </a:lnSpc>
              <a:spcBef>
                <a:spcPts val="600"/>
              </a:spcBef>
              <a:spcAft>
                <a:spcPts val="0"/>
              </a:spcAft>
              <a:buSzPct val="100000"/>
              <a:buFont typeface="Calibri"/>
              <a:buChar char="•"/>
            </a:pPr>
            <a:r>
              <a:rPr lang="en" sz="1700" dirty="0">
                <a:solidFill>
                  <a:schemeClr val="tx1"/>
                </a:solidFill>
                <a:latin typeface="Raleway" pitchFamily="2" charset="0"/>
              </a:rPr>
              <a:t>Upcoming Office Hours:</a:t>
            </a:r>
            <a:endParaRPr dirty="0">
              <a:solidFill>
                <a:schemeClr val="tx1"/>
              </a:solidFill>
              <a:latin typeface="Raleway" pitchFamily="2" charset="0"/>
            </a:endParaRPr>
          </a:p>
          <a:p>
            <a:pPr marL="914400" lvl="1" indent="-316706" algn="l" rtl="0">
              <a:spcBef>
                <a:spcPts val="600"/>
              </a:spcBef>
              <a:spcAft>
                <a:spcPts val="0"/>
              </a:spcAft>
              <a:buClr>
                <a:srgbClr val="595959"/>
              </a:buClr>
              <a:buSzPct val="100000"/>
              <a:buFont typeface="Calibri"/>
              <a:buChar char="•"/>
            </a:pPr>
            <a:r>
              <a:rPr lang="en" b="1" dirty="0">
                <a:solidFill>
                  <a:schemeClr val="tx1"/>
                </a:solidFill>
                <a:latin typeface="Raleway" pitchFamily="2" charset="0"/>
              </a:rPr>
              <a:t>March 14</a:t>
            </a:r>
            <a:endParaRPr dirty="0">
              <a:solidFill>
                <a:schemeClr val="tx1"/>
              </a:solidFill>
              <a:latin typeface="Raleway" pitchFamily="2" charset="0"/>
            </a:endParaRPr>
          </a:p>
          <a:p>
            <a:pPr marL="1371600" lvl="2" indent="-310832" algn="l" rtl="0">
              <a:spcBef>
                <a:spcPts val="600"/>
              </a:spcBef>
              <a:spcAft>
                <a:spcPts val="0"/>
              </a:spcAft>
              <a:buClr>
                <a:srgbClr val="595959"/>
              </a:buClr>
              <a:buSzPct val="100000"/>
              <a:buChar char="•"/>
            </a:pPr>
            <a:r>
              <a:rPr lang="en" dirty="0">
                <a:solidFill>
                  <a:schemeClr val="tx1"/>
                </a:solidFill>
                <a:latin typeface="Raleway" pitchFamily="2" charset="0"/>
              </a:rPr>
              <a:t>Spring Work Session Opportunities</a:t>
            </a:r>
            <a:endParaRPr dirty="0">
              <a:solidFill>
                <a:schemeClr val="tx1"/>
              </a:solidFill>
              <a:latin typeface="Raleway" pitchFamily="2" charset="0"/>
            </a:endParaRPr>
          </a:p>
          <a:p>
            <a:pPr marL="1371600" lvl="2" indent="-310832" algn="l" rtl="0">
              <a:spcBef>
                <a:spcPts val="600"/>
              </a:spcBef>
              <a:spcAft>
                <a:spcPts val="0"/>
              </a:spcAft>
              <a:buClr>
                <a:srgbClr val="595959"/>
              </a:buClr>
              <a:buSzPct val="100000"/>
              <a:buChar char="•"/>
            </a:pPr>
            <a:r>
              <a:rPr lang="en" dirty="0">
                <a:solidFill>
                  <a:schemeClr val="tx1"/>
                </a:solidFill>
                <a:latin typeface="Raleway" pitchFamily="2" charset="0"/>
              </a:rPr>
              <a:t>Title IV Allowable Uses</a:t>
            </a:r>
            <a:endParaRPr dirty="0">
              <a:solidFill>
                <a:schemeClr val="tx1"/>
              </a:solidFill>
              <a:latin typeface="Raleway" pitchFamily="2" charset="0"/>
            </a:endParaRPr>
          </a:p>
          <a:p>
            <a:pPr marL="1371600" lvl="2" indent="-310832" algn="l" rtl="0">
              <a:spcBef>
                <a:spcPts val="600"/>
              </a:spcBef>
              <a:spcAft>
                <a:spcPts val="0"/>
              </a:spcAft>
              <a:buClr>
                <a:srgbClr val="595959"/>
              </a:buClr>
              <a:buSzPct val="100000"/>
              <a:buChar char="•"/>
            </a:pPr>
            <a:r>
              <a:rPr lang="en" dirty="0">
                <a:solidFill>
                  <a:schemeClr val="tx1"/>
                </a:solidFill>
                <a:latin typeface="Raleway" pitchFamily="2" charset="0"/>
              </a:rPr>
              <a:t>CCNetwork: The Grid</a:t>
            </a:r>
            <a:endParaRPr dirty="0">
              <a:solidFill>
                <a:schemeClr val="tx1"/>
              </a:solidFill>
              <a:latin typeface="Raleway" pitchFamily="2" charset="0"/>
            </a:endParaRPr>
          </a:p>
          <a:p>
            <a:pPr marL="1371600" lvl="2" indent="-310832" algn="l" rtl="0">
              <a:spcBef>
                <a:spcPts val="600"/>
              </a:spcBef>
              <a:spcAft>
                <a:spcPts val="0"/>
              </a:spcAft>
              <a:buClr>
                <a:srgbClr val="595959"/>
              </a:buClr>
              <a:buSzPct val="100000"/>
              <a:buChar char="•"/>
            </a:pPr>
            <a:r>
              <a:rPr lang="en" dirty="0">
                <a:solidFill>
                  <a:schemeClr val="tx1"/>
                </a:solidFill>
                <a:latin typeface="Raleway" pitchFamily="2" charset="0"/>
              </a:rPr>
              <a:t>Targeted Assistance vs Schoolwide</a:t>
            </a:r>
            <a:endParaRPr dirty="0">
              <a:solidFill>
                <a:schemeClr val="tx1"/>
              </a:solidFill>
              <a:latin typeface="Raleway" pitchFamily="2" charset="0"/>
            </a:endParaRPr>
          </a:p>
        </p:txBody>
      </p:sp>
      <p:pic>
        <p:nvPicPr>
          <p:cNvPr id="1146" name="Google Shape;1146;p17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381566" y="1022536"/>
            <a:ext cx="2621028" cy="1747350"/>
          </a:xfrm>
          <a:prstGeom prst="rect">
            <a:avLst/>
          </a:prstGeom>
          <a:noFill/>
          <a:ln>
            <a:noFill/>
          </a:ln>
        </p:spPr>
      </p:pic>
      <p:sp>
        <p:nvSpPr>
          <p:cNvPr id="1147" name="Google Shape;1147;p177"/>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178"/>
          <p:cNvSpPr txBox="1">
            <a:spLocks noGrp="1"/>
          </p:cNvSpPr>
          <p:nvPr>
            <p:ph type="title"/>
          </p:nvPr>
        </p:nvSpPr>
        <p:spPr>
          <a:xfrm>
            <a:off x="187725" y="57375"/>
            <a:ext cx="75486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1800"/>
              <a:buFont typeface="Arial"/>
              <a:buNone/>
            </a:pPr>
            <a:r>
              <a:rPr lang="en" sz="2000">
                <a:latin typeface="Raleway"/>
                <a:ea typeface="Raleway"/>
                <a:cs typeface="Raleway"/>
                <a:sym typeface="Raleway"/>
              </a:rPr>
              <a:t>CDE Contacts!</a:t>
            </a:r>
            <a:endParaRPr sz="1300">
              <a:latin typeface="Raleway"/>
              <a:ea typeface="Raleway"/>
              <a:cs typeface="Raleway"/>
              <a:sym typeface="Raleway"/>
            </a:endParaRPr>
          </a:p>
          <a:p>
            <a:pPr marL="0" lvl="0" indent="0" algn="l" rtl="0">
              <a:lnSpc>
                <a:spcPct val="90000"/>
              </a:lnSpc>
              <a:spcBef>
                <a:spcPts val="0"/>
              </a:spcBef>
              <a:spcAft>
                <a:spcPts val="0"/>
              </a:spcAft>
              <a:buClr>
                <a:schemeClr val="dk1"/>
              </a:buClr>
              <a:buSzPts val="1800"/>
              <a:buFont typeface="Arial"/>
              <a:buNone/>
            </a:pPr>
            <a:r>
              <a:rPr lang="en" sz="1700">
                <a:latin typeface="Raleway"/>
                <a:ea typeface="Raleway"/>
                <a:cs typeface="Raleway"/>
                <a:sym typeface="Raleway"/>
              </a:rPr>
              <a:t>Emails: </a:t>
            </a:r>
            <a:r>
              <a:rPr lang="en" sz="1700">
                <a:solidFill>
                  <a:schemeClr val="hlink"/>
                </a:solidFill>
                <a:uFill>
                  <a:noFill/>
                </a:uFill>
                <a:latin typeface="Raleway"/>
                <a:ea typeface="Raleway"/>
                <a:cs typeface="Raleway"/>
                <a:sym typeface="Raleway"/>
                <a:hlinkClick r:id="rId3"/>
              </a:rPr>
              <a:t>Lastname_Firstinitial@cde.state.co.us</a:t>
            </a:r>
            <a:r>
              <a:rPr lang="en" sz="1700">
                <a:latin typeface="Raleway"/>
                <a:ea typeface="Raleway"/>
                <a:cs typeface="Raleway"/>
                <a:sym typeface="Raleway"/>
              </a:rPr>
              <a:t> </a:t>
            </a:r>
            <a:r>
              <a:rPr lang="en" sz="1200">
                <a:latin typeface="Raleway"/>
                <a:ea typeface="Raleway"/>
                <a:cs typeface="Raleway"/>
                <a:sym typeface="Raleway"/>
              </a:rPr>
              <a:t>(e.g., Smith_a@cde.state.co.us)</a:t>
            </a:r>
            <a:endParaRPr sz="2300">
              <a:latin typeface="Raleway"/>
              <a:ea typeface="Raleway"/>
              <a:cs typeface="Raleway"/>
              <a:sym typeface="Raleway"/>
            </a:endParaRPr>
          </a:p>
        </p:txBody>
      </p:sp>
      <p:graphicFrame>
        <p:nvGraphicFramePr>
          <p:cNvPr id="1153" name="Google Shape;1153;p178"/>
          <p:cNvGraphicFramePr/>
          <p:nvPr/>
        </p:nvGraphicFramePr>
        <p:xfrm>
          <a:off x="187744" y="584220"/>
          <a:ext cx="8768525" cy="4559280"/>
        </p:xfrm>
        <a:graphic>
          <a:graphicData uri="http://schemas.openxmlformats.org/drawingml/2006/table">
            <a:tbl>
              <a:tblPr firstRow="1">
                <a:noFill/>
                <a:tableStyleId>{C957773B-8165-4947-97EE-536C8488E1CB}</a:tableStyleId>
              </a:tblPr>
              <a:tblGrid>
                <a:gridCol w="4667000">
                  <a:extLst>
                    <a:ext uri="{9D8B030D-6E8A-4147-A177-3AD203B41FA5}">
                      <a16:colId xmlns:a16="http://schemas.microsoft.com/office/drawing/2014/main" val="20000"/>
                    </a:ext>
                  </a:extLst>
                </a:gridCol>
                <a:gridCol w="4101525">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970375">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4"/>
                        </a:rPr>
                        <a:t>Nazie Mohajeri-Nelson</a:t>
                      </a:r>
                      <a:r>
                        <a:rPr lang="en" sz="1000" u="none" strike="noStrike" cap="none">
                          <a:solidFill>
                            <a:schemeClr val="dk1"/>
                          </a:solidFill>
                          <a:latin typeface="Calibri"/>
                          <a:ea typeface="Calibri"/>
                          <a:cs typeface="Calibri"/>
                          <a:sym typeface="Calibri"/>
                        </a:rPr>
                        <a:t>, Executive Director of Federal Programs &amp; Supports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a:solidFill>
                            <a:schemeClr val="dk1"/>
                          </a:solidFill>
                          <a:latin typeface="Calibri"/>
                          <a:ea typeface="Calibri"/>
                          <a:cs typeface="Calibri"/>
                          <a:sym typeface="Calibri"/>
                        </a:rPr>
                        <a:t>Program Specialists</a:t>
                      </a:r>
                      <a:endParaRPr sz="1000" b="1" u="sng"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Implementation Supervisor: </a:t>
                      </a:r>
                      <a:r>
                        <a:rPr lang="en" sz="1000" u="sng" strike="noStrike" cap="none">
                          <a:solidFill>
                            <a:schemeClr val="hlink"/>
                          </a:solidFill>
                          <a:latin typeface="Calibri"/>
                          <a:ea typeface="Calibri"/>
                          <a:cs typeface="Calibri"/>
                          <a:sym typeface="Calibri"/>
                          <a:hlinkClick r:id="rId5"/>
                        </a:rPr>
                        <a:t>Laura Meushaw</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Program Implementation Coordinator: </a:t>
                      </a:r>
                      <a:r>
                        <a:rPr lang="en" sz="1000" u="sng" strike="noStrike" cap="none">
                          <a:solidFill>
                            <a:schemeClr val="hlink"/>
                          </a:solidFill>
                          <a:latin typeface="Calibri"/>
                          <a:ea typeface="Calibri"/>
                          <a:cs typeface="Calibri"/>
                          <a:sym typeface="Calibri"/>
                          <a:hlinkClick r:id="rId6"/>
                        </a:rPr>
                        <a:t>Christina Adeboye Sullivan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Monitoring Supervisor: </a:t>
                      </a:r>
                      <a:r>
                        <a:rPr lang="en" sz="1000" u="sng" strike="noStrike" cap="none">
                          <a:solidFill>
                            <a:schemeClr val="hlink"/>
                          </a:solidFill>
                          <a:latin typeface="Calibri"/>
                          <a:ea typeface="Calibri"/>
                          <a:cs typeface="Calibri"/>
                          <a:sym typeface="Calibri"/>
                          <a:hlinkClick r:id="rId7"/>
                        </a:rPr>
                        <a:t>Tammy Giessinger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ESEA/ESSER Monitoring Coordinator: </a:t>
                      </a:r>
                      <a:r>
                        <a:rPr lang="en" sz="1000" u="sng" strike="noStrike" cap="none">
                          <a:solidFill>
                            <a:schemeClr val="hlink"/>
                          </a:solidFill>
                          <a:latin typeface="Calibri"/>
                          <a:ea typeface="Calibri"/>
                          <a:cs typeface="Calibri"/>
                          <a:sym typeface="Calibri"/>
                          <a:hlinkClick r:id="rId8"/>
                        </a:rPr>
                        <a:t>Kristin Crumley</a:t>
                      </a:r>
                      <a:r>
                        <a:rPr lang="en" sz="1000" u="sng" strike="noStrike" cap="none">
                          <a:solidFill>
                            <a:schemeClr val="hlink"/>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Effectiveness Supervisor: </a:t>
                      </a:r>
                      <a:r>
                        <a:rPr lang="en" sz="1000" u="sng" strike="noStrike" cap="none">
                          <a:solidFill>
                            <a:schemeClr val="hlink"/>
                          </a:solidFill>
                          <a:latin typeface="Calibri"/>
                          <a:ea typeface="Calibri"/>
                          <a:cs typeface="Calibri"/>
                          <a:sym typeface="Calibri"/>
                          <a:hlinkClick r:id="rId9"/>
                        </a:rPr>
                        <a:t>Tina Negley</a:t>
                      </a:r>
                      <a:endParaRPr sz="100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Program Evaluation &amp; Research Coordinator: </a:t>
                      </a:r>
                      <a:r>
                        <a:rPr lang="en" sz="1000" u="sng">
                          <a:solidFill>
                            <a:schemeClr val="hlink"/>
                          </a:solidFill>
                          <a:latin typeface="Calibri"/>
                          <a:ea typeface="Calibri"/>
                          <a:cs typeface="Calibri"/>
                          <a:sym typeface="Calibri"/>
                          <a:hlinkClick r:id="rId10"/>
                        </a:rPr>
                        <a:t>Mary Shen</a:t>
                      </a:r>
                      <a:endParaRPr sz="100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ESEA Programs Specialists</a:t>
                      </a:r>
                      <a:r>
                        <a:rPr lang="en" sz="1000" u="none" strike="noStrike" cap="none">
                          <a:solidFill>
                            <a:schemeClr val="dk1"/>
                          </a:solidFill>
                          <a:latin typeface="Calibri"/>
                          <a:ea typeface="Calibri"/>
                          <a:cs typeface="Calibri"/>
                          <a:sym typeface="Calibri"/>
                        </a:rPr>
                        <a:t> and </a:t>
                      </a:r>
                      <a:r>
                        <a:rPr lang="en" sz="1000" u="sng" strike="noStrike" cap="none">
                          <a:solidFill>
                            <a:schemeClr val="hlink"/>
                          </a:solidFill>
                          <a:latin typeface="Calibri"/>
                          <a:ea typeface="Calibri"/>
                          <a:cs typeface="Calibri"/>
                          <a:sym typeface="Calibri"/>
                          <a:hlinkClick r:id="rId11"/>
                        </a:rPr>
                        <a:t>ESEA Regional Contacts</a:t>
                      </a:r>
                      <a:r>
                        <a:rPr lang="en" sz="1000" u="none" strike="noStrike" cap="none">
                          <a:solidFill>
                            <a:schemeClr val="dk1"/>
                          </a:solidFill>
                          <a:latin typeface="Calibri"/>
                          <a:ea typeface="Calibri"/>
                          <a:cs typeface="Calibri"/>
                          <a:sym typeface="Calibri"/>
                        </a:rPr>
                        <a:t> </a:t>
                      </a:r>
                      <a:r>
                        <a:rPr lang="en" sz="1000" b="1" u="none" strike="noStrike" cap="none">
                          <a:solidFill>
                            <a:schemeClr val="dk1"/>
                          </a:solidFill>
                          <a:latin typeface="Calibri"/>
                          <a:ea typeface="Calibri"/>
                          <a:cs typeface="Calibri"/>
                          <a:sym typeface="Calibri"/>
                        </a:rPr>
                        <a:t>(assigned by district)</a:t>
                      </a:r>
                      <a:endParaRPr sz="1000" b="1"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 </a:t>
                      </a:r>
                      <a:r>
                        <a:rPr lang="en" sz="1000" u="sng" strike="noStrike" cap="none">
                          <a:solidFill>
                            <a:schemeClr val="hlink"/>
                          </a:solidFill>
                          <a:latin typeface="Calibri"/>
                          <a:ea typeface="Calibri"/>
                          <a:cs typeface="Calibri"/>
                          <a:sym typeface="Calibri"/>
                          <a:hlinkClick r:id="rId5"/>
                        </a:rPr>
                        <a:t>Laura Meushaw</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Evita Byrd</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3"/>
                        </a:rPr>
                        <a:t>Rachel Echsner</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4"/>
                        </a:rPr>
                        <a:t>Kim Boylan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 </a:t>
                      </a:r>
                      <a:r>
                        <a:rPr lang="en" sz="1000" u="sng" strike="noStrike" cap="none">
                          <a:solidFill>
                            <a:schemeClr val="hlink"/>
                          </a:solidFill>
                          <a:latin typeface="Calibri"/>
                          <a:ea typeface="Calibri"/>
                          <a:cs typeface="Calibri"/>
                          <a:sym typeface="Calibri"/>
                          <a:hlinkClick r:id="rId13"/>
                        </a:rPr>
                        <a:t>Rachel Echsner</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5"/>
                        </a:rPr>
                        <a:t>Sue Miller-Curley</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III: </a:t>
                      </a:r>
                      <a:r>
                        <a:rPr lang="en" sz="1000" u="sng" strike="noStrike" cap="none">
                          <a:solidFill>
                            <a:schemeClr val="hlink"/>
                          </a:solidFill>
                          <a:latin typeface="Calibri"/>
                          <a:ea typeface="Calibri"/>
                          <a:cs typeface="Calibri"/>
                          <a:sym typeface="Calibri"/>
                          <a:hlinkClick r:id="rId16"/>
                        </a:rPr>
                        <a:t>Rachel Temple</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4"/>
                        </a:rPr>
                        <a:t>Kim Boylan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IV &amp; Stronger Connections Grant: </a:t>
                      </a:r>
                      <a:r>
                        <a:rPr lang="en" sz="1000" u="sng" strike="noStrike" cap="none">
                          <a:solidFill>
                            <a:schemeClr val="hlink"/>
                          </a:solidFill>
                          <a:latin typeface="Calibri"/>
                          <a:ea typeface="Calibri"/>
                          <a:cs typeface="Calibri"/>
                          <a:sym typeface="Calibri"/>
                          <a:hlinkClick r:id="rId17"/>
                        </a:rPr>
                        <a:t>Nathan Hickman</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Evita Byrd</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V: </a:t>
                      </a:r>
                      <a:r>
                        <a:rPr lang="en" sz="1000" u="sng">
                          <a:solidFill>
                            <a:schemeClr val="hlink"/>
                          </a:solidFill>
                          <a:latin typeface="Calibri"/>
                          <a:ea typeface="Calibri"/>
                          <a:cs typeface="Calibri"/>
                          <a:sym typeface="Calibri"/>
                          <a:hlinkClick r:id="rId6"/>
                        </a:rPr>
                        <a:t>Christina Adeboye-Sullivan</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3"/>
                        </a:rPr>
                        <a:t>Rachel Echsner</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Program Specialists</a:t>
                      </a:r>
                      <a:endParaRPr sz="1000" u="sng" strike="noStrike" cap="none">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8"/>
                        </a:rPr>
                        <a:t>Jonathan Schelke</a:t>
                      </a:r>
                      <a:endParaRPr sz="1000" u="none" strike="noStrike" cap="none"/>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4"/>
                        </a:rPr>
                        <a:t>Kim Boylan</a:t>
                      </a:r>
                      <a:endParaRPr sz="1000" u="none" strike="noStrike" cap="none">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9"/>
                        </a:rPr>
                        <a:t>Kriselda Craven</a:t>
                      </a:r>
                      <a:endParaRPr sz="1000">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a:solidFill>
                            <a:schemeClr val="hlink"/>
                          </a:solidFill>
                          <a:latin typeface="Calibri"/>
                          <a:ea typeface="Calibri"/>
                          <a:cs typeface="Calibri"/>
                          <a:sym typeface="Calibri"/>
                          <a:hlinkClick r:id="rId20"/>
                        </a:rPr>
                        <a:t>Nadine Penn</a:t>
                      </a:r>
                      <a:endParaRPr sz="100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 and ESSER Data and Reporting Specialists</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1"/>
                        </a:rPr>
                        <a:t>Mackenzie Owens</a:t>
                      </a:r>
                      <a:r>
                        <a:rPr lang="en" sz="1000">
                          <a:latin typeface="Calibri"/>
                          <a:ea typeface="Calibri"/>
                          <a:cs typeface="Calibri"/>
                          <a:sym typeface="Calibri"/>
                        </a:rPr>
                        <a:t> (ESSER)</a:t>
                      </a:r>
                      <a:endParaRPr sz="1000" u="none" strike="noStrike" cap="none">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chemeClr val="hlink"/>
                          </a:solidFill>
                          <a:latin typeface="Calibri"/>
                          <a:ea typeface="Calibri"/>
                          <a:cs typeface="Calibri"/>
                          <a:sym typeface="Calibri"/>
                          <a:hlinkClick r:id="rId22"/>
                        </a:rPr>
                        <a:t>Melissa Chaffin</a:t>
                      </a:r>
                      <a:r>
                        <a:rPr lang="en" sz="1000">
                          <a:latin typeface="Calibri"/>
                          <a:ea typeface="Calibri"/>
                          <a:cs typeface="Calibri"/>
                          <a:sym typeface="Calibri"/>
                        </a:rPr>
                        <a:t> (ESEA)</a:t>
                      </a:r>
                      <a:endParaRPr sz="1000">
                        <a:latin typeface="Calibri"/>
                        <a:ea typeface="Calibri"/>
                        <a:cs typeface="Calibri"/>
                        <a:sym typeface="Calibri"/>
                      </a:endParaRPr>
                    </a:p>
                    <a:p>
                      <a:pPr marL="266700" marR="0" lvl="1" indent="-76200" algn="l" rtl="0">
                        <a:lnSpc>
                          <a:spcPct val="90000"/>
                        </a:lnSpc>
                        <a:spcBef>
                          <a:spcPts val="200"/>
                        </a:spcBef>
                        <a:spcAft>
                          <a:spcPts val="0"/>
                        </a:spcAft>
                        <a:buSzPts val="1000"/>
                        <a:buFont typeface="Calibri"/>
                        <a:buChar char="○"/>
                      </a:pPr>
                      <a:r>
                        <a:rPr lang="en" sz="1000" u="sng">
                          <a:solidFill>
                            <a:schemeClr val="hlink"/>
                          </a:solidFill>
                          <a:latin typeface="Calibri"/>
                          <a:ea typeface="Calibri"/>
                          <a:cs typeface="Calibri"/>
                          <a:sym typeface="Calibri"/>
                          <a:hlinkClick r:id="rId23"/>
                        </a:rPr>
                        <a:t>Jerry Ring</a:t>
                      </a:r>
                      <a:r>
                        <a:rPr lang="en" sz="1000">
                          <a:latin typeface="Calibri"/>
                          <a:ea typeface="Calibri"/>
                          <a:cs typeface="Calibri"/>
                          <a:sym typeface="Calibri"/>
                        </a:rPr>
                        <a:t> </a:t>
                      </a:r>
                      <a:r>
                        <a:rPr lang="en" sz="1000">
                          <a:solidFill>
                            <a:schemeClr val="dk1"/>
                          </a:solidFill>
                          <a:latin typeface="Calibri"/>
                          <a:ea typeface="Calibri"/>
                          <a:cs typeface="Calibri"/>
                          <a:sym typeface="Calibri"/>
                        </a:rPr>
                        <a:t>(ESEA)</a:t>
                      </a:r>
                      <a:endParaRPr sz="1000">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4"/>
                        </a:rPr>
                        <a:t>Amy Carman</a:t>
                      </a:r>
                      <a:r>
                        <a:rPr lang="en" sz="1000" u="none" strike="noStrike" cap="none">
                          <a:solidFill>
                            <a:schemeClr val="dk1"/>
                          </a:solidFill>
                          <a:latin typeface="Calibri"/>
                          <a:ea typeface="Calibri"/>
                          <a:cs typeface="Calibri"/>
                          <a:sym typeface="Calibri"/>
                        </a:rPr>
                        <a:t>, Executive Director of School District Operations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Fiscal Specialists</a:t>
                      </a:r>
                      <a:endParaRPr sz="10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5"/>
                        </a:rPr>
                        <a:t>Jennifer Austin</a:t>
                      </a:r>
                      <a:r>
                        <a:rPr lang="en" sz="1000" u="none" strike="noStrike" cap="none">
                          <a:solidFill>
                            <a:schemeClr val="dk1"/>
                          </a:solidFill>
                          <a:latin typeface="Calibri"/>
                          <a:ea typeface="Calibri"/>
                          <a:cs typeface="Calibri"/>
                          <a:sym typeface="Calibri"/>
                        </a:rPr>
                        <a:t>, Director of Grants Fiscal Management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Robert Hawkins</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Steven Kaleda</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Fiscal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Steven Kaleda</a:t>
                      </a:r>
                      <a:r>
                        <a:rPr lang="en" sz="1000" u="none" strike="noStrike" cap="none">
                          <a:solidFill>
                            <a:schemeClr val="dk1"/>
                          </a:solidFill>
                          <a:latin typeface="Calibri"/>
                          <a:ea typeface="Calibri"/>
                          <a:cs typeface="Calibri"/>
                          <a:sym typeface="Calibri"/>
                        </a:rPr>
                        <a:t> Grants Fiscal Analyst</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Monitoring</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8"/>
                        </a:rPr>
                        <a:t>Hilery Morris</a:t>
                      </a:r>
                      <a:r>
                        <a:rPr lang="en" sz="1000" u="none" strike="noStrike" cap="none">
                          <a:solidFill>
                            <a:schemeClr val="dk1"/>
                          </a:solidFill>
                          <a:latin typeface="Calibri"/>
                          <a:ea typeface="Calibri"/>
                          <a:cs typeface="Calibri"/>
                          <a:sym typeface="Calibri"/>
                        </a:rPr>
                        <a:t>, ESSER Fiscal Monitoring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9"/>
                        </a:rPr>
                        <a:t>Kristina Jones</a:t>
                      </a:r>
                      <a:r>
                        <a:rPr lang="en" sz="1000" u="none" strike="noStrike" cap="none">
                          <a:solidFill>
                            <a:schemeClr val="dk1"/>
                          </a:solidFill>
                          <a:latin typeface="Calibri"/>
                          <a:ea typeface="Calibri"/>
                          <a:cs typeface="Calibri"/>
                          <a:sym typeface="Calibri"/>
                        </a:rPr>
                        <a:t>, Federal Fiscal Monitoring and Reporting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0"/>
                        </a:rPr>
                        <a:t>Werner Hagemann</a:t>
                      </a:r>
                      <a:r>
                        <a:rPr lang="en" sz="1000" u="none" strike="noStrike" cap="none">
                          <a:solidFill>
                            <a:schemeClr val="dk1"/>
                          </a:solidFill>
                          <a:latin typeface="Calibri"/>
                          <a:ea typeface="Calibri"/>
                          <a:cs typeface="Calibri"/>
                          <a:sym typeface="Calibri"/>
                        </a:rPr>
                        <a:t>, ESSER Fiscal Monitoring Specialist</a:t>
                      </a:r>
                      <a:endParaRPr sz="10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Application Systems Specialists</a:t>
                      </a:r>
                      <a:endParaRPr sz="10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a:solidFill>
                            <a:schemeClr val="hlink"/>
                          </a:solidFill>
                          <a:latin typeface="Calibri"/>
                          <a:ea typeface="Calibri"/>
                          <a:cs typeface="Calibri"/>
                          <a:sym typeface="Calibri"/>
                          <a:hlinkClick r:id="rId31"/>
                        </a:rPr>
                        <a:t>DeLilah Collins</a:t>
                      </a:r>
                      <a:r>
                        <a:rPr lang="en" sz="1000" u="none" strike="noStrike" cap="none">
                          <a:solidFill>
                            <a:schemeClr val="dk1"/>
                          </a:solidFill>
                          <a:latin typeface="Calibri"/>
                          <a:ea typeface="Calibri"/>
                          <a:cs typeface="Calibri"/>
                          <a:sym typeface="Calibri"/>
                        </a:rPr>
                        <a:t>, Director of Grants Program Administration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Online Applications Systems Technical Support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2"/>
                        </a:rPr>
                        <a:t>Michelle Prael</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
        <p:nvSpPr>
          <p:cNvPr id="1154" name="Google Shape;1154;p178"/>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63</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22"/>
          <p:cNvSpPr txBox="1">
            <a:spLocks noGrp="1"/>
          </p:cNvSpPr>
          <p:nvPr>
            <p:ph type="ctrTitle"/>
          </p:nvPr>
        </p:nvSpPr>
        <p:spPr>
          <a:xfrm>
            <a:off x="685801" y="2493128"/>
            <a:ext cx="7801800" cy="7302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3600"/>
              <a:buFont typeface="Arial"/>
              <a:buNone/>
            </a:pPr>
            <a:r>
              <a:rPr lang="en" sz="2700" dirty="0">
                <a:latin typeface="Raleway" pitchFamily="2" charset="0"/>
              </a:rPr>
              <a:t>Title I, Part A District Level Set-Asides</a:t>
            </a:r>
            <a:endParaRPr sz="2700" dirty="0">
              <a:latin typeface="Raleway" pitchFamily="2" charset="0"/>
            </a:endParaRPr>
          </a:p>
        </p:txBody>
      </p:sp>
      <p:sp>
        <p:nvSpPr>
          <p:cNvPr id="701" name="Google Shape;701;p122"/>
          <p:cNvSpPr txBox="1">
            <a:spLocks noGrp="1"/>
          </p:cNvSpPr>
          <p:nvPr>
            <p:ph type="subTitle" idx="1"/>
          </p:nvPr>
        </p:nvSpPr>
        <p:spPr>
          <a:xfrm>
            <a:off x="685800" y="3506445"/>
            <a:ext cx="7801800" cy="874200"/>
          </a:xfrm>
          <a:prstGeom prst="rect">
            <a:avLst/>
          </a:prstGeom>
          <a:noFill/>
          <a:ln>
            <a:noFill/>
          </a:ln>
        </p:spPr>
        <p:txBody>
          <a:bodyPr spcFirstLastPara="1" wrap="square" lIns="68575" tIns="34275" rIns="68575" bIns="34275" anchor="t" anchorCtr="0">
            <a:normAutofit fontScale="92500" lnSpcReduction="10000"/>
          </a:bodyPr>
          <a:lstStyle/>
          <a:p>
            <a:pPr marL="0" lvl="0" indent="0" algn="ctr" rtl="0">
              <a:lnSpc>
                <a:spcPct val="90000"/>
              </a:lnSpc>
              <a:spcBef>
                <a:spcPts val="0"/>
              </a:spcBef>
              <a:spcAft>
                <a:spcPts val="2400"/>
              </a:spcAft>
              <a:buClr>
                <a:schemeClr val="dk1"/>
              </a:buClr>
              <a:buSzPts val="2400"/>
              <a:buNone/>
            </a:pPr>
            <a:r>
              <a:rPr lang="en" dirty="0">
                <a:latin typeface="Raleway" pitchFamily="2" charset="0"/>
              </a:rPr>
              <a:t>Federal Programs and Supports Unit</a:t>
            </a:r>
            <a:endParaRPr dirty="0">
              <a:latin typeface="Raleway" pitchFamily="2" charset="0"/>
            </a:endParaRPr>
          </a:p>
          <a:p>
            <a:pPr marL="0" lvl="0" indent="0" algn="ctr" rtl="0">
              <a:lnSpc>
                <a:spcPct val="90000"/>
              </a:lnSpc>
              <a:spcBef>
                <a:spcPts val="0"/>
              </a:spcBef>
              <a:spcAft>
                <a:spcPts val="0"/>
              </a:spcAft>
              <a:buClr>
                <a:schemeClr val="dk1"/>
              </a:buClr>
              <a:buSzPts val="2400"/>
              <a:buNone/>
            </a:pPr>
            <a:r>
              <a:rPr lang="en" sz="1800" dirty="0">
                <a:latin typeface="Raleway" pitchFamily="2" charset="0"/>
              </a:rPr>
              <a:t>February 29, 2024</a:t>
            </a:r>
            <a:endParaRPr sz="1800" dirty="0">
              <a:latin typeface="Raleway" pitchFamily="2" charset="0"/>
            </a:endParaRPr>
          </a:p>
        </p:txBody>
      </p:sp>
      <p:sp>
        <p:nvSpPr>
          <p:cNvPr id="702" name="Google Shape;702;p12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23"/>
          <p:cNvSpPr txBox="1">
            <a:spLocks noGrp="1"/>
          </p:cNvSpPr>
          <p:nvPr>
            <p:ph type="title"/>
          </p:nvPr>
        </p:nvSpPr>
        <p:spPr>
          <a:xfrm>
            <a:off x="339989" y="-490118"/>
            <a:ext cx="6048900" cy="1317800"/>
          </a:xfrm>
          <a:prstGeom prst="rect">
            <a:avLst/>
          </a:prstGeom>
        </p:spPr>
        <p:txBody>
          <a:bodyPr spcFirstLastPara="1" wrap="square" lIns="0" tIns="0" rIns="0" bIns="0" anchor="t" anchorCtr="0">
            <a:normAutofit/>
          </a:bodyPr>
          <a:lstStyle/>
          <a:p>
            <a:pPr marL="0" lvl="0" indent="0" algn="l" rtl="0">
              <a:lnSpc>
                <a:spcPct val="150000"/>
              </a:lnSpc>
              <a:spcBef>
                <a:spcPts val="0"/>
              </a:spcBef>
              <a:buNone/>
            </a:pPr>
            <a:r>
              <a:rPr lang="en-US" dirty="0">
                <a:latin typeface="Raleway" pitchFamily="2" charset="0"/>
              </a:rPr>
              <a:t>Title I, Part A District Level Set-Asides</a:t>
            </a:r>
            <a:br>
              <a:rPr lang="en" dirty="0">
                <a:latin typeface="Raleway" pitchFamily="2" charset="0"/>
              </a:rPr>
            </a:br>
            <a:r>
              <a:rPr lang="en" dirty="0">
                <a:latin typeface="Raleway" pitchFamily="2" charset="0"/>
              </a:rPr>
              <a:t>Purpose</a:t>
            </a:r>
            <a:endParaRPr dirty="0">
              <a:latin typeface="Raleway" pitchFamily="2" charset="0"/>
            </a:endParaRPr>
          </a:p>
        </p:txBody>
      </p:sp>
      <p:sp>
        <p:nvSpPr>
          <p:cNvPr id="709" name="Google Shape;709;p123"/>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342900" lvl="0" indent="-279400" algn="l" rtl="0">
              <a:lnSpc>
                <a:spcPct val="100000"/>
              </a:lnSpc>
              <a:spcBef>
                <a:spcPts val="0"/>
              </a:spcBef>
              <a:spcAft>
                <a:spcPts val="0"/>
              </a:spcAft>
              <a:buSzPts val="1800"/>
              <a:buChar char="•"/>
            </a:pPr>
            <a:r>
              <a:rPr lang="en" dirty="0">
                <a:latin typeface="Raleway" pitchFamily="2" charset="0"/>
              </a:rPr>
              <a:t>Ensure that LEAs are aware of allowable Title I, Part A set-asides </a:t>
            </a:r>
            <a:endParaRPr dirty="0">
              <a:latin typeface="Raleway" pitchFamily="2" charset="0"/>
            </a:endParaRPr>
          </a:p>
          <a:p>
            <a:pPr marL="342900" lvl="0" indent="0" algn="l" rtl="0">
              <a:lnSpc>
                <a:spcPct val="100000"/>
              </a:lnSpc>
              <a:spcBef>
                <a:spcPts val="0"/>
              </a:spcBef>
              <a:spcAft>
                <a:spcPts val="0"/>
              </a:spcAft>
              <a:buNone/>
            </a:pP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Ensure LEAs are using district level set-asides consistently and correctly</a:t>
            </a:r>
            <a:endParaRPr dirty="0">
              <a:latin typeface="Raleway" pitchFamily="2" charset="0"/>
            </a:endParaRPr>
          </a:p>
          <a:p>
            <a:pPr marL="0" lvl="0" indent="0" algn="l" rtl="0">
              <a:lnSpc>
                <a:spcPct val="100000"/>
              </a:lnSpc>
              <a:spcBef>
                <a:spcPts val="0"/>
              </a:spcBef>
              <a:spcAft>
                <a:spcPts val="0"/>
              </a:spcAft>
              <a:buNone/>
            </a:pP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Ensure LEAs know what set-asides are required and which are optional</a:t>
            </a:r>
            <a:endParaRPr dirty="0">
              <a:latin typeface="Raleway" pitchFamily="2" charset="0"/>
            </a:endParaRPr>
          </a:p>
          <a:p>
            <a:pPr marL="342900" lvl="0" indent="0" algn="l" rtl="0">
              <a:lnSpc>
                <a:spcPct val="100000"/>
              </a:lnSpc>
              <a:spcBef>
                <a:spcPts val="0"/>
              </a:spcBef>
              <a:spcAft>
                <a:spcPts val="0"/>
              </a:spcAft>
              <a:buNone/>
            </a:pPr>
            <a:endParaRPr dirty="0">
              <a:latin typeface="Raleway" pitchFamily="2" charset="0"/>
            </a:endParaRPr>
          </a:p>
          <a:p>
            <a:pPr marL="342900" lvl="0" indent="-279400" algn="l" rtl="0">
              <a:lnSpc>
                <a:spcPct val="100000"/>
              </a:lnSpc>
              <a:spcBef>
                <a:spcPts val="0"/>
              </a:spcBef>
              <a:spcAft>
                <a:spcPts val="0"/>
              </a:spcAft>
              <a:buSzPts val="1800"/>
              <a:buChar char="•"/>
            </a:pPr>
            <a:r>
              <a:rPr lang="en" dirty="0">
                <a:latin typeface="Raleway" pitchFamily="2" charset="0"/>
              </a:rPr>
              <a:t>Consider how district level set-asides could be used to sustain activities currently funded by ESSER</a:t>
            </a:r>
            <a:endParaRPr dirty="0">
              <a:latin typeface="Raleway" pitchFamily="2" charset="0"/>
            </a:endParaRPr>
          </a:p>
          <a:p>
            <a:pPr marL="0" lvl="0" indent="0" algn="l" rtl="0">
              <a:spcBef>
                <a:spcPts val="800"/>
              </a:spcBef>
              <a:spcAft>
                <a:spcPts val="0"/>
              </a:spcAft>
              <a:buNone/>
            </a:pPr>
            <a:endParaRPr dirty="0">
              <a:latin typeface="Raleway" pitchFamily="2" charset="0"/>
            </a:endParaRPr>
          </a:p>
        </p:txBody>
      </p:sp>
      <p:sp>
        <p:nvSpPr>
          <p:cNvPr id="710" name="Google Shape;710;p123"/>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24"/>
          <p:cNvSpPr txBox="1">
            <a:spLocks noGrp="1"/>
          </p:cNvSpPr>
          <p:nvPr>
            <p:ph type="ctrTitle"/>
          </p:nvPr>
        </p:nvSpPr>
        <p:spPr>
          <a:xfrm>
            <a:off x="-1" y="1946787"/>
            <a:ext cx="91443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dirty="0">
                <a:latin typeface="Raleway" pitchFamily="2" charset="0"/>
              </a:rPr>
              <a:t>Review Findings &amp; Trends</a:t>
            </a:r>
            <a:endParaRPr dirty="0">
              <a:latin typeface="Raleway" pitchFamily="2" charset="0"/>
            </a:endParaRPr>
          </a:p>
        </p:txBody>
      </p:sp>
      <p:sp>
        <p:nvSpPr>
          <p:cNvPr id="717" name="Google Shape;717;p124"/>
          <p:cNvSpPr txBox="1">
            <a:spLocks noGrp="1"/>
          </p:cNvSpPr>
          <p:nvPr>
            <p:ph type="sldNum" idx="12"/>
          </p:nvPr>
        </p:nvSpPr>
        <p:spPr>
          <a:xfrm>
            <a:off x="175065" y="4820266"/>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solidFill>
                  <a:schemeClr val="dk1"/>
                </a:solidFill>
              </a:rPr>
              <a:t>9</a:t>
            </a:fld>
            <a:endParaRPr>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4078</Words>
  <Application>Microsoft Office PowerPoint</Application>
  <PresentationFormat>On-screen Show (16:9)</PresentationFormat>
  <Paragraphs>613</Paragraphs>
  <Slides>63</Slides>
  <Notes>63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63</vt:i4>
      </vt:variant>
    </vt:vector>
  </HeadingPairs>
  <TitlesOfParts>
    <vt:vector size="73" baseType="lpstr">
      <vt:lpstr>Courier New</vt:lpstr>
      <vt:lpstr>Rockwell</vt:lpstr>
      <vt:lpstr>Arial</vt:lpstr>
      <vt:lpstr>Raleway</vt:lpstr>
      <vt:lpstr>Calibri</vt:lpstr>
      <vt:lpstr>Office Theme</vt:lpstr>
      <vt:lpstr>Office Theme</vt:lpstr>
      <vt:lpstr>Office Theme</vt:lpstr>
      <vt:lpstr>Simple Light</vt:lpstr>
      <vt:lpstr>Office Theme</vt:lpstr>
      <vt:lpstr>CDE Office Hours</vt:lpstr>
      <vt:lpstr>ESSER Office Hours</vt:lpstr>
      <vt:lpstr>Listening Segment</vt:lpstr>
      <vt:lpstr>Updates and Reminders</vt:lpstr>
      <vt:lpstr>February 29, 2024 Updates and Reminders</vt:lpstr>
      <vt:lpstr>Reporting Timeline</vt:lpstr>
      <vt:lpstr>Title I, Part A District Level Set-Asides</vt:lpstr>
      <vt:lpstr>Title I, Part A District Level Set-Asides Purpose</vt:lpstr>
      <vt:lpstr>Review Findings &amp; Trends</vt:lpstr>
      <vt:lpstr>2023-24 Consolidated Application Findings &amp; Trends</vt:lpstr>
      <vt:lpstr>Required Title I, Part A Set-Asides</vt:lpstr>
      <vt:lpstr>Parent Involvement Set-Aside</vt:lpstr>
      <vt:lpstr>Homeless Set-Aside</vt:lpstr>
      <vt:lpstr>Neglected Facilities Set-Aside</vt:lpstr>
      <vt:lpstr>Non-Public School Set-Aside</vt:lpstr>
      <vt:lpstr>Optional District Level Set-Aside</vt:lpstr>
      <vt:lpstr>Administration</vt:lpstr>
      <vt:lpstr>Preschool Set-Aside </vt:lpstr>
      <vt:lpstr>Family Literacy Set-Aside</vt:lpstr>
      <vt:lpstr>Additional Support for Schools Identified for Targeted Support or Comprehensive Support and Improvement</vt:lpstr>
      <vt:lpstr>Transportation for Eligible Students</vt:lpstr>
      <vt:lpstr>District Managed Activities (DMA)</vt:lpstr>
      <vt:lpstr>Pay Differential </vt:lpstr>
      <vt:lpstr>Additional Year of Title I Support</vt:lpstr>
      <vt:lpstr>District Set-Aside for Operational Need </vt:lpstr>
      <vt:lpstr>Guiding Questions for District Set-Asides</vt:lpstr>
      <vt:lpstr>District Managed Activity Waiver</vt:lpstr>
      <vt:lpstr>Rank Order Considerations</vt:lpstr>
      <vt:lpstr>Sustaining ESSER Activities</vt:lpstr>
      <vt:lpstr>Questions?</vt:lpstr>
      <vt:lpstr>Addressing Educator Shortages in Colorado: Available Opportunities </vt:lpstr>
      <vt:lpstr>Addressing Educator Shortages in Colorado: Available Opportunities</vt:lpstr>
      <vt:lpstr>Addressing Educator Shortages in Colorado: Available Opportunities Purpose</vt:lpstr>
      <vt:lpstr>Why do teachers choose to stay in the profession?</vt:lpstr>
      <vt:lpstr>“What actions support effective recruitment and retention?”  Podolsky, A., Kini, T., Bishop, J., &amp; Darling-Hammond, L. (2016). Solving the Teacher Shortage: How to Attract and Retain Excellent Educators. Palo Alto, CA: Learning Policy Institute.</vt:lpstr>
      <vt:lpstr>Educator Recruitment and Retention Office </vt:lpstr>
      <vt:lpstr>Educator Recruitment and Retention (ERR) Office</vt:lpstr>
      <vt:lpstr>ERR Team Tenets</vt:lpstr>
      <vt:lpstr>Current Authorization Details</vt:lpstr>
      <vt:lpstr>Current Authorization Details (cont.)</vt:lpstr>
      <vt:lpstr>Pathways to Teacher Credentials</vt:lpstr>
      <vt:lpstr>Educator Recruitment- Grow Your Own</vt:lpstr>
      <vt:lpstr>Educator Licensing for Rural Educators</vt:lpstr>
      <vt:lpstr>Educator Recruitment and Retention Program</vt:lpstr>
      <vt:lpstr>Financial Opportunities for Aspiring and In-service Educators</vt:lpstr>
      <vt:lpstr>Educator Development - Principal Leadership Institute (PLI)</vt:lpstr>
      <vt:lpstr>Educator Development - Induction</vt:lpstr>
      <vt:lpstr>Educator Development - Mentoring</vt:lpstr>
      <vt:lpstr>Educator Recruitment: Tell Your Story</vt:lpstr>
      <vt:lpstr>Questions to Consider</vt:lpstr>
      <vt:lpstr>CDE’s Educator Recruitment &amp; Retention Team</vt:lpstr>
      <vt:lpstr>Educator Recruitment and Retention  Using Federal Funds</vt:lpstr>
      <vt:lpstr>Planning Cycle for Federal Funds</vt:lpstr>
      <vt:lpstr>Funding Educator Opportunities with ESSA </vt:lpstr>
      <vt:lpstr>Title I, Part A District Set-Aside</vt:lpstr>
      <vt:lpstr>Supplement, Not Supplant</vt:lpstr>
      <vt:lpstr>Funding Considerations</vt:lpstr>
      <vt:lpstr>Breakout Session (10 minutes)</vt:lpstr>
      <vt:lpstr>Contacts</vt:lpstr>
      <vt:lpstr>Thanks!</vt:lpstr>
      <vt:lpstr>Upcoming Meetings</vt:lpstr>
      <vt:lpstr>Looking Ahead…</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Patino, Yazmine</cp:lastModifiedBy>
  <cp:revision>7</cp:revision>
  <dcterms:modified xsi:type="dcterms:W3CDTF">2024-02-29T18:50:52Z</dcterms:modified>
</cp:coreProperties>
</file>